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4"/>
    <p:sldMasterId id="2147483729" r:id="rId5"/>
    <p:sldMasterId id="214748373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y="6858000" cx="12192000"/>
  <p:notesSz cx="6858000" cy="9144000"/>
  <p:embeddedFontLst>
    <p:embeddedFont>
      <p:font typeface="Titillium Web SemiBold"/>
      <p:regular r:id="rId77"/>
      <p:bold r:id="rId78"/>
      <p:italic r:id="rId79"/>
      <p:boldItalic r:id="rId80"/>
    </p:embeddedFont>
    <p:embeddedFont>
      <p:font typeface="Montserrat"/>
      <p:regular r:id="rId81"/>
      <p:bold r:id="rId82"/>
      <p:italic r:id="rId83"/>
      <p:boldItalic r:id="rId84"/>
    </p:embeddedFont>
    <p:embeddedFont>
      <p:font typeface="Titillium Web"/>
      <p:regular r:id="rId85"/>
      <p:bold r:id="rId86"/>
      <p:italic r:id="rId87"/>
      <p:boldItalic r:id="rId88"/>
    </p:embeddedFont>
    <p:embeddedFont>
      <p:font typeface="Open Sans SemiBold"/>
      <p:regular r:id="rId89"/>
      <p:bold r:id="rId90"/>
      <p:italic r:id="rId91"/>
      <p:boldItalic r:id="rId92"/>
    </p:embeddedFont>
    <p:embeddedFont>
      <p:font typeface="Roboto Mono"/>
      <p:regular r:id="rId93"/>
      <p:bold r:id="rId94"/>
      <p:italic r:id="rId95"/>
      <p:boldItalic r:id="rId96"/>
    </p:embeddedFont>
    <p:embeddedFont>
      <p:font typeface="Open Sans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DCDFC8-3369-4E97-94C6-A5E5D9AF4195}">
  <a:tblStyle styleId="{81DCDFC8-3369-4E97-94C6-A5E5D9AF419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0" Type="http://schemas.openxmlformats.org/officeDocument/2006/relationships/font" Target="fonts/OpenSans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Mono-italic.fntdata"/><Relationship Id="rId94" Type="http://schemas.openxmlformats.org/officeDocument/2006/relationships/font" Target="fonts/RobotoMono-bold.fntdata"/><Relationship Id="rId97" Type="http://schemas.openxmlformats.org/officeDocument/2006/relationships/font" Target="fonts/OpenSans-regular.fntdata"/><Relationship Id="rId96" Type="http://schemas.openxmlformats.org/officeDocument/2006/relationships/font" Target="fonts/RobotoMono-boldItalic.fntdata"/><Relationship Id="rId11" Type="http://schemas.openxmlformats.org/officeDocument/2006/relationships/slide" Target="slides/slide4.xml"/><Relationship Id="rId99" Type="http://schemas.openxmlformats.org/officeDocument/2006/relationships/font" Target="fonts/OpenSans-italic.fntdata"/><Relationship Id="rId10" Type="http://schemas.openxmlformats.org/officeDocument/2006/relationships/slide" Target="slides/slide3.xml"/><Relationship Id="rId98" Type="http://schemas.openxmlformats.org/officeDocument/2006/relationships/font" Target="fonts/Open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OpenSansSemiBold-italic.fntdata"/><Relationship Id="rId90" Type="http://schemas.openxmlformats.org/officeDocument/2006/relationships/font" Target="fonts/OpenSansSemiBold-bold.fntdata"/><Relationship Id="rId93" Type="http://schemas.openxmlformats.org/officeDocument/2006/relationships/font" Target="fonts/RobotoMono-regular.fntdata"/><Relationship Id="rId92" Type="http://schemas.openxmlformats.org/officeDocument/2006/relationships/font" Target="fonts/OpenSansSemiBold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Montserrat-boldItalic.fntdata"/><Relationship Id="rId83" Type="http://schemas.openxmlformats.org/officeDocument/2006/relationships/font" Target="fonts/Montserrat-italic.fntdata"/><Relationship Id="rId86" Type="http://schemas.openxmlformats.org/officeDocument/2006/relationships/font" Target="fonts/TitilliumWeb-bold.fntdata"/><Relationship Id="rId85" Type="http://schemas.openxmlformats.org/officeDocument/2006/relationships/font" Target="fonts/TitilliumWeb-regular.fntdata"/><Relationship Id="rId88" Type="http://schemas.openxmlformats.org/officeDocument/2006/relationships/font" Target="fonts/TitilliumWeb-boldItalic.fntdata"/><Relationship Id="rId87" Type="http://schemas.openxmlformats.org/officeDocument/2006/relationships/font" Target="fonts/TitilliumWeb-italic.fntdata"/><Relationship Id="rId89" Type="http://schemas.openxmlformats.org/officeDocument/2006/relationships/font" Target="fonts/OpenSansSemiBold-regular.fntdata"/><Relationship Id="rId80" Type="http://schemas.openxmlformats.org/officeDocument/2006/relationships/font" Target="fonts/TitilliumWebSemiBold-boldItalic.fntdata"/><Relationship Id="rId82" Type="http://schemas.openxmlformats.org/officeDocument/2006/relationships/font" Target="fonts/Montserrat-bold.fntdata"/><Relationship Id="rId81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font" Target="fonts/TitilliumWebSemiBold-regular.fntdata"/><Relationship Id="rId76" Type="http://schemas.openxmlformats.org/officeDocument/2006/relationships/slide" Target="slides/slide69.xml"/><Relationship Id="rId79" Type="http://schemas.openxmlformats.org/officeDocument/2006/relationships/font" Target="fonts/TitilliumWebSemiBold-italic.fntdata"/><Relationship Id="rId78" Type="http://schemas.openxmlformats.org/officeDocument/2006/relationships/font" Target="fonts/TitilliumWebSemiBold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ef3edabdef_0_3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ef3edabdef_0_3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ef57d08cb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ef57d08c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f57d08cbf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ef57d08c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ef57d08cbf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ef57d08cb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ef57d08cbf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ef57d08cb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ef57d08cbf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ef57d08cb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ef57d08cbf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ef57d08cb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ebfd89af4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ebfd89af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ebfd89af4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ebfd89af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bfd89af4a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ebfd89af4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ef57d08cbf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ef57d08cb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f3edabdef_0_2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f3edabdef_0_2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ef57d08cbf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ef57d08cb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ebfd89af4a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ebfd89af4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ef57d08cbf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ef57d08cb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ef57d08cbf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ef57d08cb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ebfd89af4a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ebfd89af4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ef57d08cbf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ef57d08cb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ef57d08cbf_0_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ef57d08cbf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ef57d08cbf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ef57d08cbf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ef57d08cbf_0_6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ef57d08cbf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ebfd89af4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ebfd89af4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ebf1fa4aca_0_7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ebf1fa4aca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ef57d08cbf_0_6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ef57d08cbf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ef57d08cbf_0_6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ef57d08cbf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ef57d08cbf_0_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ef57d08cbf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ef57d08cbf_0_6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ef57d08cbf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ef57d08cbf_0_7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ef57d08cbf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ef57d08cbf_0_7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ef57d08cbf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ef57d08cbf_0_7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ef57d08cbf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ef57d08cbf_0_7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ef57d08cbf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f57d08cbf_0_7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ef57d08cbf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ef57d08cbf_0_7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ef57d08cbf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ef3edabdef_0_2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ef3edabdef_0_2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I’m at Headspring, a software consulting and development firm delivering solutions </a:t>
            </a:r>
            <a:r>
              <a:rPr lang="en-US" sz="1000">
                <a:solidFill>
                  <a:srgbClr val="3E484C"/>
                </a:solidFill>
                <a:highlight>
                  <a:srgbClr val="FFFFFF"/>
                </a:highlight>
              </a:rPr>
              <a:t>from application development to architectural strategy to legacy system transformation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We are a titanium sponsor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Stop by our booth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We’re hiring! See how we make both career growth and our client’s goals mission possible </a:t>
            </a:r>
            <a:endParaRPr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ef57d08cbf_0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ef57d08cbf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ef57d08cbf_0_7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ef57d08cbf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ef57d08cbf_0_7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ef57d08cbf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ef57d08cbf_0_7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ef57d08cbf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ef57d08cbf_0_7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ef57d08cbf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ef57d08cbf_0_7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ef57d08cbf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ef57d08cbf_0_7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ef57d08cbf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ef57d08cbf_0_8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ef57d08cbf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ef57d08cbf_0_8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ef57d08cbf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ef57d08cbf_0_8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ef57d08cbf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bfd89af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bfd89a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ebfd89af4a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ebfd89af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ebfd89af4a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ebfd89af4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ebfd89af4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ebfd89af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ebfd89af4a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ebfd89af4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ebfd89af4a_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ebfd89af4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ebfd89af4a_1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ebfd89af4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ec04c6a58b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ec04c6a58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ebfd89af4a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ebfd89af4a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ebfd89af4a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ebfd89af4a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f040512b4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f040512b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ef3edabdef_0_3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ef3edabdef_0_3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f040512b4c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f040512b4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ec04c6a58b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ec04c6a58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ebfd89af4a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ebfd89af4a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ec04c6a58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ec04c6a5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c04c6a58b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c04c6a5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c04c6a58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c04c6a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ec04c6a58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ec04c6a5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ef3edabdef_0_15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6" name="Google Shape;1446;gef3edabdef_0_1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gef3edabdef_0_15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ebf1fa4a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ebf1fa4a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ef3edabdef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ef3edabdef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Come visit us at the booth - we have swag, raffles, and learn more about our open job roles and our client projects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You can also learn more at headspring.com, or feel free to email me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ef57d08cbf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ef57d08cb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ef57d08cb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ef57d08c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ef57d08cb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ef57d08cb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1"/>
          <p:cNvGrpSpPr/>
          <p:nvPr/>
        </p:nvGrpSpPr>
        <p:grpSpPr>
          <a:xfrm>
            <a:off x="5554350" y="847749"/>
            <a:ext cx="1083300" cy="1083300"/>
            <a:chOff x="5544362" y="1609749"/>
            <a:chExt cx="1083300" cy="1083300"/>
          </a:xfrm>
        </p:grpSpPr>
        <p:sp>
          <p:nvSpPr>
            <p:cNvPr id="83" name="Google Shape;83;p11"/>
            <p:cNvSpPr/>
            <p:nvPr/>
          </p:nvSpPr>
          <p:spPr>
            <a:xfrm>
              <a:off x="5544362" y="1609749"/>
              <a:ext cx="1083300" cy="1083300"/>
            </a:xfrm>
            <a:prstGeom prst="ellipse">
              <a:avLst/>
            </a:prstGeom>
            <a:solidFill>
              <a:srgbClr val="79C5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" name="Google Shape;8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4362" y="1609749"/>
              <a:ext cx="1083300" cy="108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168350" y="2274900"/>
            <a:ext cx="9855300" cy="36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609600" y="1600202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ctrTitle"/>
          </p:nvPr>
        </p:nvSpPr>
        <p:spPr>
          <a:xfrm>
            <a:off x="914400" y="2130427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lvl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963084" y="440690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609600" y="1600202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6197600" y="1600202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609601" y="1535113"/>
            <a:ext cx="5387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rm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609601" y="2174875"/>
            <a:ext cx="5387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rm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6193368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09601" y="273050"/>
            <a:ext cx="40110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766733" y="273052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431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609601" y="1435102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TITLE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10800000">
            <a:off x="2107650" y="1021500"/>
            <a:ext cx="7976700" cy="4815000"/>
          </a:xfrm>
          <a:prstGeom prst="rect">
            <a:avLst/>
          </a:prstGeom>
          <a:gradFill>
            <a:gsLst>
              <a:gs pos="0">
                <a:srgbClr val="59D2DB"/>
              </a:gs>
              <a:gs pos="100000">
                <a:srgbClr val="0079C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5462550" y="1948200"/>
            <a:ext cx="1266900" cy="12669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3832950" y="-1623148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7285050" y="1828789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1697000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2385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238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indent="-3238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ctrTitle"/>
          </p:nvPr>
        </p:nvSpPr>
        <p:spPr>
          <a:xfrm>
            <a:off x="609600" y="1260633"/>
            <a:ext cx="109728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70" name="Google Shape;170;p26"/>
          <p:cNvSpPr txBox="1"/>
          <p:nvPr>
            <p:ph idx="1" type="subTitle"/>
          </p:nvPr>
        </p:nvSpPr>
        <p:spPr>
          <a:xfrm>
            <a:off x="609600" y="4394400"/>
            <a:ext cx="109728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Teal">
  <p:cSld name="SECTION_HEADER_1"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13500032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609600" y="1815768"/>
            <a:ext cx="6276300" cy="3240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Navy">
  <p:cSld name="SECTION_HEADER_1_1">
    <p:bg>
      <p:bgPr>
        <a:gradFill>
          <a:gsLst>
            <a:gs pos="0">
              <a:srgbClr val="00395B"/>
            </a:gs>
            <a:gs pos="100000">
              <a:srgbClr val="0099F4"/>
            </a:gs>
          </a:gsLst>
          <a:lin ang="2698631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609600" y="1815768"/>
            <a:ext cx="6276300" cy="3240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Light Blue">
  <p:cSld name="SECTION_HEADER_1_1_1">
    <p:bg>
      <p:bgPr>
        <a:gradFill>
          <a:gsLst>
            <a:gs pos="0">
              <a:srgbClr val="0079C1"/>
            </a:gs>
            <a:gs pos="100000">
              <a:srgbClr val="A8D9F7"/>
            </a:gs>
          </a:gsLst>
          <a:lin ang="2698631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609600" y="1815768"/>
            <a:ext cx="6276300" cy="3240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Industries">
  <p:cSld name="SECTION_HEADER_1_1_1_1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" type="subTitle"/>
          </p:nvPr>
        </p:nvSpPr>
        <p:spPr>
          <a:xfrm>
            <a:off x="618200" y="4581300"/>
            <a:ext cx="4245900" cy="90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609600" y="1465238"/>
            <a:ext cx="6276300" cy="324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HEADER_1_1_1_1_1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1" type="subTitle"/>
          </p:nvPr>
        </p:nvSpPr>
        <p:spPr>
          <a:xfrm>
            <a:off x="1558033" y="4086367"/>
            <a:ext cx="4245900" cy="524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2" type="subTitle"/>
          </p:nvPr>
        </p:nvSpPr>
        <p:spPr>
          <a:xfrm>
            <a:off x="1558033" y="4849967"/>
            <a:ext cx="4245900" cy="524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1" name="Google Shape;191;p32"/>
          <p:cNvSpPr txBox="1"/>
          <p:nvPr>
            <p:ph idx="3" type="subTitle"/>
          </p:nvPr>
        </p:nvSpPr>
        <p:spPr>
          <a:xfrm>
            <a:off x="1558033" y="5613567"/>
            <a:ext cx="4245900" cy="524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type="title"/>
          </p:nvPr>
        </p:nvSpPr>
        <p:spPr>
          <a:xfrm>
            <a:off x="609600" y="181563"/>
            <a:ext cx="8120100" cy="299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825000" y="268075"/>
            <a:ext cx="10542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588650" y="1414212"/>
            <a:ext cx="110430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756825" y="1994428"/>
            <a:ext cx="107346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4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4"/>
          <p:cNvSpPr/>
          <p:nvPr/>
        </p:nvSpPr>
        <p:spPr>
          <a:xfrm>
            <a:off x="11294530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609600" y="1536633"/>
            <a:ext cx="109728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GreenTeal">
  <p:cSld name="TITLE_AND_BODY_3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 rotWithShape="1">
          <a:blip r:embed="rId2">
            <a:alphaModFix/>
          </a:blip>
          <a:srcRect b="0" l="39025" r="8136" t="0"/>
          <a:stretch/>
        </p:blipFill>
        <p:spPr>
          <a:xfrm>
            <a:off x="0" y="0"/>
            <a:ext cx="36236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/>
          <p:nvPr/>
        </p:nvSpPr>
        <p:spPr>
          <a:xfrm>
            <a:off x="-17" y="0"/>
            <a:ext cx="3623700" cy="6858000"/>
          </a:xfrm>
          <a:prstGeom prst="rect">
            <a:avLst/>
          </a:prstGeom>
          <a:gradFill>
            <a:gsLst>
              <a:gs pos="0">
                <a:srgbClr val="0079C1">
                  <a:alpha val="76470"/>
                </a:srgbClr>
              </a:gs>
              <a:gs pos="100000">
                <a:srgbClr val="00C1A8">
                  <a:alpha val="8745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>
            <p:ph type="title"/>
          </p:nvPr>
        </p:nvSpPr>
        <p:spPr>
          <a:xfrm>
            <a:off x="608033" y="2740333"/>
            <a:ext cx="26031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2" type="title"/>
          </p:nvPr>
        </p:nvSpPr>
        <p:spPr>
          <a:xfrm>
            <a:off x="4291584" y="365760"/>
            <a:ext cx="5363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White">
  <p:cSld name="TITLE_AND_BODY_3_1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>
            <p:ph type="title"/>
          </p:nvPr>
        </p:nvSpPr>
        <p:spPr>
          <a:xfrm>
            <a:off x="608033" y="2740333"/>
            <a:ext cx="26031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10" name="Google Shape;210;p35"/>
          <p:cNvSpPr txBox="1"/>
          <p:nvPr>
            <p:ph idx="2" type="title"/>
          </p:nvPr>
        </p:nvSpPr>
        <p:spPr>
          <a:xfrm>
            <a:off x="4291584" y="365760"/>
            <a:ext cx="5363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SkyBlue">
  <p:cSld name="TITLE_AND_BODY_3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 rotWithShape="1">
          <a:blip r:embed="rId2">
            <a:alphaModFix/>
          </a:blip>
          <a:srcRect b="0" l="4944" r="59916" t="0"/>
          <a:stretch/>
        </p:blipFill>
        <p:spPr>
          <a:xfrm>
            <a:off x="-3767" y="300"/>
            <a:ext cx="3615601" cy="685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0" y="1833"/>
            <a:ext cx="3615600" cy="6858000"/>
          </a:xfrm>
          <a:prstGeom prst="rect">
            <a:avLst/>
          </a:prstGeom>
          <a:gradFill>
            <a:gsLst>
              <a:gs pos="0">
                <a:srgbClr val="0079C1">
                  <a:alpha val="88627"/>
                </a:srgbClr>
              </a:gs>
              <a:gs pos="100000">
                <a:srgbClr val="A8D9F7">
                  <a:alpha val="8156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>
            <p:ph type="title"/>
          </p:nvPr>
        </p:nvSpPr>
        <p:spPr>
          <a:xfrm>
            <a:off x="608033" y="2740333"/>
            <a:ext cx="26031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17" name="Google Shape;217;p36"/>
          <p:cNvSpPr txBox="1"/>
          <p:nvPr>
            <p:ph idx="2" type="title"/>
          </p:nvPr>
        </p:nvSpPr>
        <p:spPr>
          <a:xfrm>
            <a:off x="4291584" y="365760"/>
            <a:ext cx="5363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NavyBlue">
  <p:cSld name="TITLE_AND_BODY_3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 rotWithShape="1">
          <a:blip r:embed="rId2">
            <a:alphaModFix/>
          </a:blip>
          <a:srcRect b="0" l="61494" r="8785" t="0"/>
          <a:stretch/>
        </p:blipFill>
        <p:spPr>
          <a:xfrm>
            <a:off x="-3764" y="3267"/>
            <a:ext cx="3623603" cy="685203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/>
          <p:nvPr/>
        </p:nvSpPr>
        <p:spPr>
          <a:xfrm>
            <a:off x="0" y="0"/>
            <a:ext cx="3615600" cy="6858000"/>
          </a:xfrm>
          <a:prstGeom prst="rect">
            <a:avLst/>
          </a:prstGeom>
          <a:gradFill>
            <a:gsLst>
              <a:gs pos="0">
                <a:srgbClr val="00395B">
                  <a:alpha val="82745"/>
                </a:srgbClr>
              </a:gs>
              <a:gs pos="100000">
                <a:srgbClr val="0099F4">
                  <a:alpha val="62352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 txBox="1"/>
          <p:nvPr>
            <p:ph type="title"/>
          </p:nvPr>
        </p:nvSpPr>
        <p:spPr>
          <a:xfrm>
            <a:off x="608033" y="2740333"/>
            <a:ext cx="26031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idx="2" type="title"/>
          </p:nvPr>
        </p:nvSpPr>
        <p:spPr>
          <a:xfrm>
            <a:off x="4291584" y="365760"/>
            <a:ext cx="5363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layout">
  <p:cSld name="TITLE_AND_BODY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612600" y="4103600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630533" y="5025503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28" name="Google Shape;228;p38"/>
          <p:cNvSpPr txBox="1"/>
          <p:nvPr>
            <p:ph idx="2" type="subTitle"/>
          </p:nvPr>
        </p:nvSpPr>
        <p:spPr>
          <a:xfrm>
            <a:off x="630533" y="4422167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29" name="Google Shape;229;p38"/>
          <p:cNvSpPr/>
          <p:nvPr/>
        </p:nvSpPr>
        <p:spPr>
          <a:xfrm>
            <a:off x="3781733" y="3894167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/>
          <p:nvPr/>
        </p:nvSpPr>
        <p:spPr>
          <a:xfrm>
            <a:off x="4377800" y="1620533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8"/>
          <p:cNvSpPr txBox="1"/>
          <p:nvPr>
            <p:ph idx="3" type="body"/>
          </p:nvPr>
        </p:nvSpPr>
        <p:spPr>
          <a:xfrm>
            <a:off x="4395733" y="2542437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32" name="Google Shape;232;p38"/>
          <p:cNvSpPr txBox="1"/>
          <p:nvPr>
            <p:ph idx="4" type="subTitle"/>
          </p:nvPr>
        </p:nvSpPr>
        <p:spPr>
          <a:xfrm>
            <a:off x="4395733" y="1939100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33" name="Google Shape;233;p38"/>
          <p:cNvSpPr/>
          <p:nvPr/>
        </p:nvSpPr>
        <p:spPr>
          <a:xfrm>
            <a:off x="612600" y="1620533"/>
            <a:ext cx="3436500" cy="1839900"/>
          </a:xfrm>
          <a:prstGeom prst="roundRect">
            <a:avLst>
              <a:gd fmla="val 7692" name="adj"/>
            </a:avLst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700006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8"/>
          <p:cNvSpPr/>
          <p:nvPr/>
        </p:nvSpPr>
        <p:spPr>
          <a:xfrm>
            <a:off x="7546933" y="1411100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5" type="subTitle"/>
          </p:nvPr>
        </p:nvSpPr>
        <p:spPr>
          <a:xfrm>
            <a:off x="612600" y="1620533"/>
            <a:ext cx="3436500" cy="18399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38"/>
          <p:cNvSpPr/>
          <p:nvPr/>
        </p:nvSpPr>
        <p:spPr>
          <a:xfrm>
            <a:off x="8143000" y="1620533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8"/>
          <p:cNvSpPr txBox="1"/>
          <p:nvPr>
            <p:ph idx="6" type="body"/>
          </p:nvPr>
        </p:nvSpPr>
        <p:spPr>
          <a:xfrm>
            <a:off x="8160933" y="2542437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41" name="Google Shape;241;p38"/>
          <p:cNvSpPr txBox="1"/>
          <p:nvPr>
            <p:ph idx="7" type="subTitle"/>
          </p:nvPr>
        </p:nvSpPr>
        <p:spPr>
          <a:xfrm>
            <a:off x="8160933" y="1939100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42" name="Google Shape;242;p38"/>
          <p:cNvSpPr/>
          <p:nvPr/>
        </p:nvSpPr>
        <p:spPr>
          <a:xfrm>
            <a:off x="11312133" y="1411100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8"/>
          <p:cNvSpPr/>
          <p:nvPr/>
        </p:nvSpPr>
        <p:spPr>
          <a:xfrm>
            <a:off x="4377800" y="4103600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8"/>
          <p:cNvSpPr txBox="1"/>
          <p:nvPr>
            <p:ph idx="8" type="body"/>
          </p:nvPr>
        </p:nvSpPr>
        <p:spPr>
          <a:xfrm>
            <a:off x="4395733" y="5025503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45" name="Google Shape;245;p38"/>
          <p:cNvSpPr txBox="1"/>
          <p:nvPr>
            <p:ph idx="9" type="subTitle"/>
          </p:nvPr>
        </p:nvSpPr>
        <p:spPr>
          <a:xfrm>
            <a:off x="4395733" y="4422167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46" name="Google Shape;246;p38"/>
          <p:cNvSpPr/>
          <p:nvPr/>
        </p:nvSpPr>
        <p:spPr>
          <a:xfrm>
            <a:off x="7546933" y="3894167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8"/>
          <p:cNvSpPr/>
          <p:nvPr/>
        </p:nvSpPr>
        <p:spPr>
          <a:xfrm>
            <a:off x="8143000" y="4103600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38"/>
          <p:cNvSpPr txBox="1"/>
          <p:nvPr>
            <p:ph idx="13" type="body"/>
          </p:nvPr>
        </p:nvSpPr>
        <p:spPr>
          <a:xfrm>
            <a:off x="8160933" y="5025503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49" name="Google Shape;249;p38"/>
          <p:cNvSpPr txBox="1"/>
          <p:nvPr>
            <p:ph idx="14" type="subTitle"/>
          </p:nvPr>
        </p:nvSpPr>
        <p:spPr>
          <a:xfrm>
            <a:off x="8160933" y="4422167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50" name="Google Shape;250;p38"/>
          <p:cNvSpPr/>
          <p:nvPr/>
        </p:nvSpPr>
        <p:spPr>
          <a:xfrm>
            <a:off x="11312133" y="3894167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layout 1">
  <p:cSld name="TITLE_AND_BODY_2_3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/>
        </p:nvSpPr>
        <p:spPr>
          <a:xfrm>
            <a:off x="612600" y="4103600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630533" y="5025503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54" name="Google Shape;254;p39"/>
          <p:cNvSpPr txBox="1"/>
          <p:nvPr>
            <p:ph idx="2" type="subTitle"/>
          </p:nvPr>
        </p:nvSpPr>
        <p:spPr>
          <a:xfrm>
            <a:off x="630533" y="4422167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55" name="Google Shape;255;p39"/>
          <p:cNvSpPr/>
          <p:nvPr/>
        </p:nvSpPr>
        <p:spPr>
          <a:xfrm>
            <a:off x="3781733" y="3894167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377800" y="1620533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9"/>
          <p:cNvSpPr txBox="1"/>
          <p:nvPr>
            <p:ph idx="3" type="body"/>
          </p:nvPr>
        </p:nvSpPr>
        <p:spPr>
          <a:xfrm>
            <a:off x="4395733" y="2542437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58" name="Google Shape;258;p39"/>
          <p:cNvSpPr txBox="1"/>
          <p:nvPr>
            <p:ph idx="4" type="subTitle"/>
          </p:nvPr>
        </p:nvSpPr>
        <p:spPr>
          <a:xfrm>
            <a:off x="4395733" y="1939100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59" name="Google Shape;259;p39"/>
          <p:cNvSpPr/>
          <p:nvPr/>
        </p:nvSpPr>
        <p:spPr>
          <a:xfrm>
            <a:off x="7546933" y="1411100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9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1" name="Google Shape;261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/>
          <p:nvPr/>
        </p:nvSpPr>
        <p:spPr>
          <a:xfrm>
            <a:off x="8143000" y="1620533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9"/>
          <p:cNvSpPr txBox="1"/>
          <p:nvPr>
            <p:ph idx="5" type="body"/>
          </p:nvPr>
        </p:nvSpPr>
        <p:spPr>
          <a:xfrm>
            <a:off x="8160933" y="2542437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65" name="Google Shape;265;p39"/>
          <p:cNvSpPr txBox="1"/>
          <p:nvPr>
            <p:ph idx="6" type="subTitle"/>
          </p:nvPr>
        </p:nvSpPr>
        <p:spPr>
          <a:xfrm>
            <a:off x="8160933" y="1939100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66" name="Google Shape;266;p39"/>
          <p:cNvSpPr/>
          <p:nvPr/>
        </p:nvSpPr>
        <p:spPr>
          <a:xfrm>
            <a:off x="11312133" y="1411100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9"/>
          <p:cNvSpPr/>
          <p:nvPr/>
        </p:nvSpPr>
        <p:spPr>
          <a:xfrm>
            <a:off x="4377800" y="4103600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9"/>
          <p:cNvSpPr txBox="1"/>
          <p:nvPr>
            <p:ph idx="7" type="body"/>
          </p:nvPr>
        </p:nvSpPr>
        <p:spPr>
          <a:xfrm>
            <a:off x="4395733" y="5025503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69" name="Google Shape;269;p39"/>
          <p:cNvSpPr txBox="1"/>
          <p:nvPr>
            <p:ph idx="8" type="subTitle"/>
          </p:nvPr>
        </p:nvSpPr>
        <p:spPr>
          <a:xfrm>
            <a:off x="4395733" y="4422167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70" name="Google Shape;270;p39"/>
          <p:cNvSpPr/>
          <p:nvPr/>
        </p:nvSpPr>
        <p:spPr>
          <a:xfrm>
            <a:off x="7546933" y="3894167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9"/>
          <p:cNvSpPr/>
          <p:nvPr/>
        </p:nvSpPr>
        <p:spPr>
          <a:xfrm>
            <a:off x="8143000" y="4103600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9"/>
          <p:cNvSpPr txBox="1"/>
          <p:nvPr>
            <p:ph idx="9" type="body"/>
          </p:nvPr>
        </p:nvSpPr>
        <p:spPr>
          <a:xfrm>
            <a:off x="8160933" y="5025503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73" name="Google Shape;273;p39"/>
          <p:cNvSpPr txBox="1"/>
          <p:nvPr>
            <p:ph idx="13" type="subTitle"/>
          </p:nvPr>
        </p:nvSpPr>
        <p:spPr>
          <a:xfrm>
            <a:off x="8160933" y="4422167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74" name="Google Shape;274;p39"/>
          <p:cNvSpPr/>
          <p:nvPr/>
        </p:nvSpPr>
        <p:spPr>
          <a:xfrm>
            <a:off x="11312133" y="3894167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630533" y="1620533"/>
            <a:ext cx="34365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9"/>
          <p:cNvSpPr txBox="1"/>
          <p:nvPr>
            <p:ph idx="14" type="body"/>
          </p:nvPr>
        </p:nvSpPr>
        <p:spPr>
          <a:xfrm>
            <a:off x="648467" y="2542437"/>
            <a:ext cx="3418500" cy="9180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rm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77" name="Google Shape;277;p39"/>
          <p:cNvSpPr txBox="1"/>
          <p:nvPr>
            <p:ph idx="15" type="subTitle"/>
          </p:nvPr>
        </p:nvSpPr>
        <p:spPr>
          <a:xfrm>
            <a:off x="648467" y="1939100"/>
            <a:ext cx="3418500" cy="5247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78" name="Google Shape;278;p39"/>
          <p:cNvSpPr/>
          <p:nvPr/>
        </p:nvSpPr>
        <p:spPr>
          <a:xfrm>
            <a:off x="3799667" y="1411100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oints layout">
  <p:cSld name="TITLE_AND_BODY_2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/>
          <p:nvPr/>
        </p:nvSpPr>
        <p:spPr>
          <a:xfrm>
            <a:off x="354059" y="4205100"/>
            <a:ext cx="35196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3591320" y="3995667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>
            <p:ph idx="1" type="subTitle"/>
          </p:nvPr>
        </p:nvSpPr>
        <p:spPr>
          <a:xfrm>
            <a:off x="354167" y="4436667"/>
            <a:ext cx="35184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2" type="body"/>
          </p:nvPr>
        </p:nvSpPr>
        <p:spPr>
          <a:xfrm>
            <a:off x="355467" y="4969535"/>
            <a:ext cx="3518400" cy="10365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8074025" y="4205100"/>
            <a:ext cx="35196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11311286" y="3995667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 txBox="1"/>
          <p:nvPr>
            <p:ph idx="3" type="subTitle"/>
          </p:nvPr>
        </p:nvSpPr>
        <p:spPr>
          <a:xfrm>
            <a:off x="8074133" y="4436667"/>
            <a:ext cx="35184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4" type="body"/>
          </p:nvPr>
        </p:nvSpPr>
        <p:spPr>
          <a:xfrm>
            <a:off x="8075433" y="4969535"/>
            <a:ext cx="3518400" cy="10365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91" name="Google Shape;291;p40"/>
          <p:cNvSpPr/>
          <p:nvPr/>
        </p:nvSpPr>
        <p:spPr>
          <a:xfrm>
            <a:off x="4214042" y="4205100"/>
            <a:ext cx="35196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7451303" y="3995667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 txBox="1"/>
          <p:nvPr>
            <p:ph idx="5" type="subTitle"/>
          </p:nvPr>
        </p:nvSpPr>
        <p:spPr>
          <a:xfrm>
            <a:off x="4214150" y="4436667"/>
            <a:ext cx="35184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94" name="Google Shape;294;p40"/>
          <p:cNvSpPr txBox="1"/>
          <p:nvPr>
            <p:ph idx="6" type="body"/>
          </p:nvPr>
        </p:nvSpPr>
        <p:spPr>
          <a:xfrm>
            <a:off x="4215450" y="4969535"/>
            <a:ext cx="3518400" cy="10365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95" name="Google Shape;295;p40"/>
          <p:cNvSpPr/>
          <p:nvPr/>
        </p:nvSpPr>
        <p:spPr>
          <a:xfrm>
            <a:off x="2162309" y="1746162"/>
            <a:ext cx="35196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5399570" y="1536729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"/>
          <p:cNvSpPr txBox="1"/>
          <p:nvPr>
            <p:ph idx="7" type="subTitle"/>
          </p:nvPr>
        </p:nvSpPr>
        <p:spPr>
          <a:xfrm>
            <a:off x="2162417" y="1977729"/>
            <a:ext cx="35184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98" name="Google Shape;298;p40"/>
          <p:cNvSpPr txBox="1"/>
          <p:nvPr>
            <p:ph idx="8" type="body"/>
          </p:nvPr>
        </p:nvSpPr>
        <p:spPr>
          <a:xfrm>
            <a:off x="2163717" y="2510597"/>
            <a:ext cx="3518400" cy="10365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299" name="Google Shape;299;p40"/>
          <p:cNvSpPr/>
          <p:nvPr/>
        </p:nvSpPr>
        <p:spPr>
          <a:xfrm>
            <a:off x="6022292" y="1746162"/>
            <a:ext cx="3519600" cy="1839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9259553" y="1536729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>
            <p:ph idx="9" type="subTitle"/>
          </p:nvPr>
        </p:nvSpPr>
        <p:spPr>
          <a:xfrm>
            <a:off x="6022400" y="1977729"/>
            <a:ext cx="35184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02" name="Google Shape;302;p40"/>
          <p:cNvSpPr txBox="1"/>
          <p:nvPr>
            <p:ph idx="13" type="body"/>
          </p:nvPr>
        </p:nvSpPr>
        <p:spPr>
          <a:xfrm>
            <a:off x="6023700" y="2510597"/>
            <a:ext cx="3518400" cy="10365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oints layout 2">
  <p:cSld name="TITLE_AND_BODY_2_2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/>
          <p:nvPr/>
        </p:nvSpPr>
        <p:spPr>
          <a:xfrm>
            <a:off x="6118967" y="1686273"/>
            <a:ext cx="3436500" cy="1922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121900" wrap="square" tIns="7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6118967" y="1575696"/>
            <a:ext cx="3436500" cy="695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2353767" y="1686273"/>
            <a:ext cx="3436500" cy="1922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121900" wrap="square" tIns="7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2353767" y="1575696"/>
            <a:ext cx="3436500" cy="695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9288101" y="1333539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>
            <a:off x="5515034" y="1333539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>
            <p:ph idx="1" type="subTitle"/>
          </p:nvPr>
        </p:nvSpPr>
        <p:spPr>
          <a:xfrm>
            <a:off x="2353767" y="1661096"/>
            <a:ext cx="34365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1"/>
          <p:cNvSpPr txBox="1"/>
          <p:nvPr>
            <p:ph idx="2" type="subTitle"/>
          </p:nvPr>
        </p:nvSpPr>
        <p:spPr>
          <a:xfrm>
            <a:off x="6118967" y="1661096"/>
            <a:ext cx="34365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41"/>
          <p:cNvSpPr txBox="1"/>
          <p:nvPr>
            <p:ph idx="3" type="body"/>
          </p:nvPr>
        </p:nvSpPr>
        <p:spPr>
          <a:xfrm>
            <a:off x="2353767" y="2435862"/>
            <a:ext cx="3436500" cy="10707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313" name="Google Shape;313;p41"/>
          <p:cNvSpPr txBox="1"/>
          <p:nvPr>
            <p:ph idx="4" type="body"/>
          </p:nvPr>
        </p:nvSpPr>
        <p:spPr>
          <a:xfrm>
            <a:off x="6118967" y="2435862"/>
            <a:ext cx="3436500" cy="10707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314" name="Google Shape;314;p41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/>
          <p:nvPr/>
        </p:nvSpPr>
        <p:spPr>
          <a:xfrm>
            <a:off x="8143000" y="4214178"/>
            <a:ext cx="3436500" cy="1922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121900" wrap="square" tIns="7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4377800" y="4214178"/>
            <a:ext cx="3436500" cy="1922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121900" wrap="square" tIns="7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8143000" y="4103600"/>
            <a:ext cx="3436500" cy="695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41"/>
          <p:cNvSpPr/>
          <p:nvPr/>
        </p:nvSpPr>
        <p:spPr>
          <a:xfrm>
            <a:off x="4377800" y="4103600"/>
            <a:ext cx="3436500" cy="695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1"/>
          <p:cNvSpPr/>
          <p:nvPr/>
        </p:nvSpPr>
        <p:spPr>
          <a:xfrm>
            <a:off x="612600" y="4214178"/>
            <a:ext cx="3436500" cy="1922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121900" wrap="square" tIns="7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612600" y="4103600"/>
            <a:ext cx="3436500" cy="695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1"/>
          <p:cNvSpPr/>
          <p:nvPr/>
        </p:nvSpPr>
        <p:spPr>
          <a:xfrm>
            <a:off x="7546933" y="3861443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/>
          <p:nvPr/>
        </p:nvSpPr>
        <p:spPr>
          <a:xfrm>
            <a:off x="11320000" y="3861443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1"/>
          <p:cNvSpPr/>
          <p:nvPr/>
        </p:nvSpPr>
        <p:spPr>
          <a:xfrm>
            <a:off x="3773867" y="3861443"/>
            <a:ext cx="524700" cy="52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 txBox="1"/>
          <p:nvPr>
            <p:ph idx="5" type="subTitle"/>
          </p:nvPr>
        </p:nvSpPr>
        <p:spPr>
          <a:xfrm>
            <a:off x="612600" y="4189000"/>
            <a:ext cx="34365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41"/>
          <p:cNvSpPr txBox="1"/>
          <p:nvPr>
            <p:ph idx="6" type="subTitle"/>
          </p:nvPr>
        </p:nvSpPr>
        <p:spPr>
          <a:xfrm>
            <a:off x="4377800" y="4189000"/>
            <a:ext cx="34365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41"/>
          <p:cNvSpPr txBox="1"/>
          <p:nvPr>
            <p:ph idx="7" type="subTitle"/>
          </p:nvPr>
        </p:nvSpPr>
        <p:spPr>
          <a:xfrm>
            <a:off x="8143000" y="4189000"/>
            <a:ext cx="3436500" cy="524700"/>
          </a:xfrm>
          <a:prstGeom prst="rect">
            <a:avLst/>
          </a:prstGeom>
        </p:spPr>
        <p:txBody>
          <a:bodyPr anchorCtr="0" anchor="ctr" bIns="121900" lIns="243825" spcFirstLastPara="1" rIns="243825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41"/>
          <p:cNvSpPr txBox="1"/>
          <p:nvPr>
            <p:ph idx="8" type="body"/>
          </p:nvPr>
        </p:nvSpPr>
        <p:spPr>
          <a:xfrm>
            <a:off x="612600" y="4963767"/>
            <a:ext cx="3436500" cy="10707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330" name="Google Shape;330;p41"/>
          <p:cNvSpPr txBox="1"/>
          <p:nvPr>
            <p:ph idx="9" type="body"/>
          </p:nvPr>
        </p:nvSpPr>
        <p:spPr>
          <a:xfrm>
            <a:off x="4377800" y="4963767"/>
            <a:ext cx="3436500" cy="10707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331" name="Google Shape;331;p41"/>
          <p:cNvSpPr txBox="1"/>
          <p:nvPr>
            <p:ph idx="13" type="body"/>
          </p:nvPr>
        </p:nvSpPr>
        <p:spPr>
          <a:xfrm>
            <a:off x="8143000" y="4963767"/>
            <a:ext cx="3436500" cy="10707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476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Slide">
  <p:cSld name="TITLE_AND_BODY_2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/>
          <p:nvPr/>
        </p:nvSpPr>
        <p:spPr>
          <a:xfrm>
            <a:off x="4141133" y="2142733"/>
            <a:ext cx="3395100" cy="4105500"/>
          </a:xfrm>
          <a:prstGeom prst="roundRect">
            <a:avLst>
              <a:gd fmla="val 291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243825" wrap="square" tIns="1097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99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2"/>
          <p:cNvSpPr/>
          <p:nvPr/>
        </p:nvSpPr>
        <p:spPr>
          <a:xfrm rot="-5400000">
            <a:off x="5827983" y="2356383"/>
            <a:ext cx="21600" cy="1308900"/>
          </a:xfrm>
          <a:prstGeom prst="rect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/>
          <p:nvPr/>
        </p:nvSpPr>
        <p:spPr>
          <a:xfrm>
            <a:off x="5353934" y="1736335"/>
            <a:ext cx="969600" cy="966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4129533" y="3129063"/>
            <a:ext cx="3418500" cy="18852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476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337" name="Google Shape;337;p42"/>
          <p:cNvSpPr txBox="1"/>
          <p:nvPr>
            <p:ph idx="2" type="subTitle"/>
          </p:nvPr>
        </p:nvSpPr>
        <p:spPr>
          <a:xfrm>
            <a:off x="4141133" y="5163602"/>
            <a:ext cx="3395100" cy="32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38" name="Google Shape;338;p42"/>
          <p:cNvSpPr txBox="1"/>
          <p:nvPr>
            <p:ph idx="3" type="subTitle"/>
          </p:nvPr>
        </p:nvSpPr>
        <p:spPr>
          <a:xfrm>
            <a:off x="4141133" y="5345201"/>
            <a:ext cx="3395100" cy="32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4"/>
              </a:buClr>
              <a:buSzPts val="1200"/>
              <a:buNone/>
              <a:defRPr b="1" sz="1200">
                <a:solidFill>
                  <a:srgbClr val="0099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39" name="Google Shape;339;p42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/>
          <p:nvPr/>
        </p:nvSpPr>
        <p:spPr>
          <a:xfrm>
            <a:off x="406400" y="2142733"/>
            <a:ext cx="3395100" cy="4105500"/>
          </a:xfrm>
          <a:prstGeom prst="roundRect">
            <a:avLst>
              <a:gd fmla="val 291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243825" wrap="square" tIns="1097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99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42"/>
          <p:cNvSpPr/>
          <p:nvPr/>
        </p:nvSpPr>
        <p:spPr>
          <a:xfrm rot="-5400000">
            <a:off x="5827983" y="2356383"/>
            <a:ext cx="21600" cy="1308900"/>
          </a:xfrm>
          <a:prstGeom prst="rect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2"/>
          <p:cNvSpPr/>
          <p:nvPr/>
        </p:nvSpPr>
        <p:spPr>
          <a:xfrm rot="-5400000">
            <a:off x="2093250" y="2356383"/>
            <a:ext cx="21600" cy="1308900"/>
          </a:xfrm>
          <a:prstGeom prst="rect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"/>
          <p:cNvSpPr/>
          <p:nvPr/>
        </p:nvSpPr>
        <p:spPr>
          <a:xfrm>
            <a:off x="1619201" y="1736335"/>
            <a:ext cx="969600" cy="966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2"/>
          <p:cNvSpPr txBox="1"/>
          <p:nvPr>
            <p:ph idx="4" type="body"/>
          </p:nvPr>
        </p:nvSpPr>
        <p:spPr>
          <a:xfrm>
            <a:off x="394800" y="3129063"/>
            <a:ext cx="3418500" cy="18852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476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2pPr>
            <a:lvl3pPr indent="-2476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3pPr>
            <a:lvl4pPr indent="-2476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4pPr>
            <a:lvl5pPr indent="-2476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5pPr>
            <a:lvl6pPr indent="-2476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6pPr>
            <a:lvl7pPr indent="-2476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  <a:defRPr sz="300"/>
            </a:lvl7pPr>
            <a:lvl8pPr indent="-2476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○"/>
              <a:defRPr sz="300"/>
            </a:lvl8pPr>
            <a:lvl9pPr indent="-2476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Char char="■"/>
              <a:defRPr sz="300"/>
            </a:lvl9pPr>
          </a:lstStyle>
          <a:p/>
        </p:txBody>
      </p:sp>
      <p:sp>
        <p:nvSpPr>
          <p:cNvPr id="347" name="Google Shape;347;p42"/>
          <p:cNvSpPr txBox="1"/>
          <p:nvPr>
            <p:ph idx="5" type="subTitle"/>
          </p:nvPr>
        </p:nvSpPr>
        <p:spPr>
          <a:xfrm>
            <a:off x="406400" y="5163602"/>
            <a:ext cx="3395100" cy="32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48" name="Google Shape;348;p42"/>
          <p:cNvSpPr txBox="1"/>
          <p:nvPr>
            <p:ph idx="6" type="subTitle"/>
          </p:nvPr>
        </p:nvSpPr>
        <p:spPr>
          <a:xfrm>
            <a:off x="406400" y="5345201"/>
            <a:ext cx="3395100" cy="32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4"/>
              </a:buClr>
              <a:buSzPts val="1200"/>
              <a:buNone/>
              <a:defRPr b="1" sz="1200">
                <a:solidFill>
                  <a:srgbClr val="0099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1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5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5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ctrTitle"/>
          </p:nvPr>
        </p:nvSpPr>
        <p:spPr>
          <a:xfrm>
            <a:off x="844050" y="268075"/>
            <a:ext cx="10503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6292300" y="1419924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body"/>
          </p:nvPr>
        </p:nvSpPr>
        <p:spPr>
          <a:xfrm>
            <a:off x="6373107" y="2000142"/>
            <a:ext cx="5157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5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4 people">
  <p:cSld name="TITLE_AND_BODY_2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idx="1" type="subTitle"/>
          </p:nvPr>
        </p:nvSpPr>
        <p:spPr>
          <a:xfrm>
            <a:off x="8412195" y="4862467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51" name="Google Shape;351;p43"/>
          <p:cNvSpPr txBox="1"/>
          <p:nvPr>
            <p:ph idx="2" type="subTitle"/>
          </p:nvPr>
        </p:nvSpPr>
        <p:spPr>
          <a:xfrm>
            <a:off x="8412195" y="5155733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52" name="Google Shape;352;p43"/>
          <p:cNvSpPr txBox="1"/>
          <p:nvPr>
            <p:ph idx="3" type="subTitle"/>
          </p:nvPr>
        </p:nvSpPr>
        <p:spPr>
          <a:xfrm>
            <a:off x="8412195" y="2328233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53" name="Google Shape;353;p43"/>
          <p:cNvSpPr txBox="1"/>
          <p:nvPr>
            <p:ph idx="4" type="subTitle"/>
          </p:nvPr>
        </p:nvSpPr>
        <p:spPr>
          <a:xfrm>
            <a:off x="8412195" y="2621499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54" name="Google Shape;354;p43"/>
          <p:cNvSpPr txBox="1"/>
          <p:nvPr>
            <p:ph idx="5" type="subTitle"/>
          </p:nvPr>
        </p:nvSpPr>
        <p:spPr>
          <a:xfrm>
            <a:off x="2764128" y="4862467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55" name="Google Shape;355;p43"/>
          <p:cNvSpPr txBox="1"/>
          <p:nvPr>
            <p:ph idx="6" type="subTitle"/>
          </p:nvPr>
        </p:nvSpPr>
        <p:spPr>
          <a:xfrm>
            <a:off x="2764128" y="5155733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56" name="Google Shape;356;p43"/>
          <p:cNvSpPr txBox="1"/>
          <p:nvPr>
            <p:ph idx="7" type="subTitle"/>
          </p:nvPr>
        </p:nvSpPr>
        <p:spPr>
          <a:xfrm>
            <a:off x="2764135" y="2328233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57" name="Google Shape;357;p43"/>
          <p:cNvSpPr txBox="1"/>
          <p:nvPr>
            <p:ph idx="8" type="subTitle"/>
          </p:nvPr>
        </p:nvSpPr>
        <p:spPr>
          <a:xfrm>
            <a:off x="2764135" y="2621500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58" name="Google Shape;358;p43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/>
          <p:nvPr/>
        </p:nvSpPr>
        <p:spPr>
          <a:xfrm flipH="1" rot="10800000">
            <a:off x="8041967" y="2022967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"/>
          <p:cNvSpPr/>
          <p:nvPr/>
        </p:nvSpPr>
        <p:spPr>
          <a:xfrm flipH="1" rot="10800000">
            <a:off x="8041967" y="4548000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/>
          <p:nvPr/>
        </p:nvSpPr>
        <p:spPr>
          <a:xfrm flipH="1" rot="10800000">
            <a:off x="2393867" y="2022967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 flipH="1" rot="10800000">
            <a:off x="2393867" y="4548000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6 people">
  <p:cSld name="TITLE_AND_BODY_2_1_1_2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idx="1" type="subTitle"/>
          </p:nvPr>
        </p:nvSpPr>
        <p:spPr>
          <a:xfrm>
            <a:off x="2080705" y="48624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67" name="Google Shape;367;p44"/>
          <p:cNvSpPr txBox="1"/>
          <p:nvPr>
            <p:ph idx="2" type="subTitle"/>
          </p:nvPr>
        </p:nvSpPr>
        <p:spPr>
          <a:xfrm>
            <a:off x="2080705" y="5155733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68" name="Google Shape;368;p44"/>
          <p:cNvSpPr txBox="1"/>
          <p:nvPr>
            <p:ph idx="3" type="subTitle"/>
          </p:nvPr>
        </p:nvSpPr>
        <p:spPr>
          <a:xfrm>
            <a:off x="2035867" y="2236200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69" name="Google Shape;369;p44"/>
          <p:cNvSpPr txBox="1"/>
          <p:nvPr>
            <p:ph idx="4" type="subTitle"/>
          </p:nvPr>
        </p:nvSpPr>
        <p:spPr>
          <a:xfrm>
            <a:off x="2035867" y="25294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1" name="Google Shape;371;p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/>
          <p:nvPr/>
        </p:nvSpPr>
        <p:spPr>
          <a:xfrm flipH="1" rot="10800000">
            <a:off x="1712717" y="1930933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 flipH="1" rot="10800000">
            <a:off x="1712733" y="4548000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 txBox="1"/>
          <p:nvPr>
            <p:ph idx="5" type="subTitle"/>
          </p:nvPr>
        </p:nvSpPr>
        <p:spPr>
          <a:xfrm>
            <a:off x="6071754" y="4862467"/>
            <a:ext cx="20352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76" name="Google Shape;376;p44"/>
          <p:cNvSpPr txBox="1"/>
          <p:nvPr>
            <p:ph idx="6" type="subTitle"/>
          </p:nvPr>
        </p:nvSpPr>
        <p:spPr>
          <a:xfrm>
            <a:off x="6071754" y="5155733"/>
            <a:ext cx="20352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77" name="Google Shape;377;p44"/>
          <p:cNvSpPr txBox="1"/>
          <p:nvPr>
            <p:ph idx="7" type="subTitle"/>
          </p:nvPr>
        </p:nvSpPr>
        <p:spPr>
          <a:xfrm>
            <a:off x="6031317" y="2236200"/>
            <a:ext cx="20352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78" name="Google Shape;378;p44"/>
          <p:cNvSpPr txBox="1"/>
          <p:nvPr>
            <p:ph idx="8" type="subTitle"/>
          </p:nvPr>
        </p:nvSpPr>
        <p:spPr>
          <a:xfrm>
            <a:off x="6031317" y="2529466"/>
            <a:ext cx="20352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79" name="Google Shape;379;p44"/>
          <p:cNvSpPr/>
          <p:nvPr/>
        </p:nvSpPr>
        <p:spPr>
          <a:xfrm flipH="1" rot="10800000">
            <a:off x="5708150" y="1930933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4"/>
          <p:cNvSpPr/>
          <p:nvPr/>
        </p:nvSpPr>
        <p:spPr>
          <a:xfrm flipH="1" rot="10800000">
            <a:off x="5708167" y="4548000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 txBox="1"/>
          <p:nvPr>
            <p:ph idx="9" type="subTitle"/>
          </p:nvPr>
        </p:nvSpPr>
        <p:spPr>
          <a:xfrm>
            <a:off x="10021622" y="4862467"/>
            <a:ext cx="19956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82" name="Google Shape;382;p44"/>
          <p:cNvSpPr txBox="1"/>
          <p:nvPr>
            <p:ph idx="13" type="subTitle"/>
          </p:nvPr>
        </p:nvSpPr>
        <p:spPr>
          <a:xfrm>
            <a:off x="10021622" y="5155733"/>
            <a:ext cx="19956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83" name="Google Shape;383;p44"/>
          <p:cNvSpPr txBox="1"/>
          <p:nvPr>
            <p:ph idx="14" type="subTitle"/>
          </p:nvPr>
        </p:nvSpPr>
        <p:spPr>
          <a:xfrm>
            <a:off x="9981967" y="2236200"/>
            <a:ext cx="19956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84" name="Google Shape;384;p44"/>
          <p:cNvSpPr txBox="1"/>
          <p:nvPr>
            <p:ph idx="15" type="subTitle"/>
          </p:nvPr>
        </p:nvSpPr>
        <p:spPr>
          <a:xfrm>
            <a:off x="9981967" y="2529466"/>
            <a:ext cx="19956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85" name="Google Shape;385;p44"/>
          <p:cNvSpPr/>
          <p:nvPr/>
        </p:nvSpPr>
        <p:spPr>
          <a:xfrm flipH="1" rot="10800000">
            <a:off x="9658817" y="1930933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/>
          <p:nvPr/>
        </p:nvSpPr>
        <p:spPr>
          <a:xfrm flipH="1" rot="10800000">
            <a:off x="9658833" y="4548000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8 people">
  <p:cSld name="TITLE_AND_BODY_2_1_1_2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idx="1" type="subTitle"/>
          </p:nvPr>
        </p:nvSpPr>
        <p:spPr>
          <a:xfrm>
            <a:off x="1761867" y="19167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89" name="Google Shape;389;p45"/>
          <p:cNvSpPr txBox="1"/>
          <p:nvPr>
            <p:ph idx="2" type="subTitle"/>
          </p:nvPr>
        </p:nvSpPr>
        <p:spPr>
          <a:xfrm>
            <a:off x="1761867" y="2210033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90" name="Google Shape;390;p45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1" name="Google Shape;391;p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2" name="Google Shape;39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5"/>
          <p:cNvSpPr/>
          <p:nvPr/>
        </p:nvSpPr>
        <p:spPr>
          <a:xfrm flipH="1" rot="10800000">
            <a:off x="1556133" y="1754800"/>
            <a:ext cx="21600" cy="9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 txBox="1"/>
          <p:nvPr>
            <p:ph idx="3" type="subTitle"/>
          </p:nvPr>
        </p:nvSpPr>
        <p:spPr>
          <a:xfrm>
            <a:off x="5634333" y="19167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95" name="Google Shape;395;p45"/>
          <p:cNvSpPr txBox="1"/>
          <p:nvPr>
            <p:ph idx="4" type="subTitle"/>
          </p:nvPr>
        </p:nvSpPr>
        <p:spPr>
          <a:xfrm>
            <a:off x="5634333" y="2210033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96" name="Google Shape;396;p45"/>
          <p:cNvSpPr/>
          <p:nvPr/>
        </p:nvSpPr>
        <p:spPr>
          <a:xfrm flipH="1" rot="10800000">
            <a:off x="5428600" y="1754800"/>
            <a:ext cx="21600" cy="9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 txBox="1"/>
          <p:nvPr>
            <p:ph idx="5" type="subTitle"/>
          </p:nvPr>
        </p:nvSpPr>
        <p:spPr>
          <a:xfrm>
            <a:off x="9506800" y="19167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98" name="Google Shape;398;p45"/>
          <p:cNvSpPr txBox="1"/>
          <p:nvPr>
            <p:ph idx="6" type="subTitle"/>
          </p:nvPr>
        </p:nvSpPr>
        <p:spPr>
          <a:xfrm>
            <a:off x="9506800" y="2210033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99" name="Google Shape;399;p45"/>
          <p:cNvSpPr/>
          <p:nvPr/>
        </p:nvSpPr>
        <p:spPr>
          <a:xfrm flipH="1" rot="10800000">
            <a:off x="9301067" y="1754800"/>
            <a:ext cx="21600" cy="9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 txBox="1"/>
          <p:nvPr>
            <p:ph idx="7" type="subTitle"/>
          </p:nvPr>
        </p:nvSpPr>
        <p:spPr>
          <a:xfrm>
            <a:off x="1761867" y="35127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01" name="Google Shape;401;p45"/>
          <p:cNvSpPr txBox="1"/>
          <p:nvPr>
            <p:ph idx="8" type="subTitle"/>
          </p:nvPr>
        </p:nvSpPr>
        <p:spPr>
          <a:xfrm>
            <a:off x="1761867" y="3806033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02" name="Google Shape;402;p45"/>
          <p:cNvSpPr/>
          <p:nvPr/>
        </p:nvSpPr>
        <p:spPr>
          <a:xfrm flipH="1" rot="10800000">
            <a:off x="1556133" y="3350800"/>
            <a:ext cx="21600" cy="9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>
            <p:ph idx="9" type="subTitle"/>
          </p:nvPr>
        </p:nvSpPr>
        <p:spPr>
          <a:xfrm>
            <a:off x="5634333" y="35127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04" name="Google Shape;404;p45"/>
          <p:cNvSpPr txBox="1"/>
          <p:nvPr>
            <p:ph idx="13" type="subTitle"/>
          </p:nvPr>
        </p:nvSpPr>
        <p:spPr>
          <a:xfrm>
            <a:off x="5634333" y="3806033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05" name="Google Shape;405;p45"/>
          <p:cNvSpPr/>
          <p:nvPr/>
        </p:nvSpPr>
        <p:spPr>
          <a:xfrm flipH="1" rot="10800000">
            <a:off x="5428600" y="3350800"/>
            <a:ext cx="21600" cy="9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"/>
          <p:cNvSpPr txBox="1"/>
          <p:nvPr>
            <p:ph idx="14" type="subTitle"/>
          </p:nvPr>
        </p:nvSpPr>
        <p:spPr>
          <a:xfrm>
            <a:off x="9506800" y="35127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07" name="Google Shape;407;p45"/>
          <p:cNvSpPr txBox="1"/>
          <p:nvPr>
            <p:ph idx="15" type="subTitle"/>
          </p:nvPr>
        </p:nvSpPr>
        <p:spPr>
          <a:xfrm>
            <a:off x="9506800" y="3806033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08" name="Google Shape;408;p45"/>
          <p:cNvSpPr/>
          <p:nvPr/>
        </p:nvSpPr>
        <p:spPr>
          <a:xfrm flipH="1" rot="10800000">
            <a:off x="9301067" y="3350800"/>
            <a:ext cx="21600" cy="9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5"/>
          <p:cNvSpPr txBox="1"/>
          <p:nvPr>
            <p:ph idx="16" type="subTitle"/>
          </p:nvPr>
        </p:nvSpPr>
        <p:spPr>
          <a:xfrm>
            <a:off x="1761867" y="51087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10" name="Google Shape;410;p45"/>
          <p:cNvSpPr txBox="1"/>
          <p:nvPr>
            <p:ph idx="17" type="subTitle"/>
          </p:nvPr>
        </p:nvSpPr>
        <p:spPr>
          <a:xfrm>
            <a:off x="1761867" y="5402033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11" name="Google Shape;411;p45"/>
          <p:cNvSpPr/>
          <p:nvPr/>
        </p:nvSpPr>
        <p:spPr>
          <a:xfrm flipH="1" rot="10800000">
            <a:off x="1556133" y="4946800"/>
            <a:ext cx="21600" cy="9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"/>
          <p:cNvSpPr txBox="1"/>
          <p:nvPr>
            <p:ph idx="18" type="subTitle"/>
          </p:nvPr>
        </p:nvSpPr>
        <p:spPr>
          <a:xfrm>
            <a:off x="5634333" y="5108767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300"/>
              <a:buNone/>
              <a:defRPr b="1" sz="13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13" name="Google Shape;413;p45"/>
          <p:cNvSpPr txBox="1"/>
          <p:nvPr>
            <p:ph idx="19" type="subTitle"/>
          </p:nvPr>
        </p:nvSpPr>
        <p:spPr>
          <a:xfrm>
            <a:off x="5634333" y="5402033"/>
            <a:ext cx="207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b="1"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14" name="Google Shape;414;p45"/>
          <p:cNvSpPr/>
          <p:nvPr/>
        </p:nvSpPr>
        <p:spPr>
          <a:xfrm flipH="1" rot="10800000">
            <a:off x="5428600" y="4946800"/>
            <a:ext cx="21600" cy="9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2 people">
  <p:cSld name="TITLE_AND_BODY_2_1_1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idx="1" type="subTitle"/>
          </p:nvPr>
        </p:nvSpPr>
        <p:spPr>
          <a:xfrm>
            <a:off x="8412195" y="3112567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17" name="Google Shape;417;p46"/>
          <p:cNvSpPr txBox="1"/>
          <p:nvPr>
            <p:ph idx="2" type="subTitle"/>
          </p:nvPr>
        </p:nvSpPr>
        <p:spPr>
          <a:xfrm>
            <a:off x="8412195" y="3405832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18" name="Google Shape;418;p46"/>
          <p:cNvSpPr txBox="1"/>
          <p:nvPr>
            <p:ph idx="3" type="subTitle"/>
          </p:nvPr>
        </p:nvSpPr>
        <p:spPr>
          <a:xfrm>
            <a:off x="2764135" y="3112567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4" type="subTitle"/>
          </p:nvPr>
        </p:nvSpPr>
        <p:spPr>
          <a:xfrm>
            <a:off x="2764135" y="3405833"/>
            <a:ext cx="3395700" cy="321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20" name="Google Shape;420;p46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1" name="Google Shape;421;p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6"/>
          <p:cNvSpPr/>
          <p:nvPr/>
        </p:nvSpPr>
        <p:spPr>
          <a:xfrm flipH="1" rot="10800000">
            <a:off x="8041967" y="2807300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 flipH="1" rot="10800000">
            <a:off x="2393867" y="2807300"/>
            <a:ext cx="21600" cy="12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TITLE_AND_BODY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type="title"/>
          </p:nvPr>
        </p:nvSpPr>
        <p:spPr>
          <a:xfrm>
            <a:off x="4288000" y="369900"/>
            <a:ext cx="53637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7" name="Google Shape;427;p47"/>
          <p:cNvSpPr txBox="1"/>
          <p:nvPr>
            <p:ph idx="1" type="body"/>
          </p:nvPr>
        </p:nvSpPr>
        <p:spPr>
          <a:xfrm>
            <a:off x="5447333" y="1957567"/>
            <a:ext cx="50559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b="1"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28" name="Google Shape;428;p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 txBox="1"/>
          <p:nvPr>
            <p:ph idx="2" type="subTitle"/>
          </p:nvPr>
        </p:nvSpPr>
        <p:spPr>
          <a:xfrm>
            <a:off x="335233" y="2751567"/>
            <a:ext cx="3100800" cy="132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31" name="Google Shape;431;p47"/>
          <p:cNvSpPr txBox="1"/>
          <p:nvPr>
            <p:ph idx="3" type="body"/>
          </p:nvPr>
        </p:nvSpPr>
        <p:spPr>
          <a:xfrm>
            <a:off x="5447333" y="2860533"/>
            <a:ext cx="50559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b="1"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2" name="Google Shape;432;p47"/>
          <p:cNvSpPr txBox="1"/>
          <p:nvPr>
            <p:ph idx="4" type="body"/>
          </p:nvPr>
        </p:nvSpPr>
        <p:spPr>
          <a:xfrm>
            <a:off x="5447333" y="3739900"/>
            <a:ext cx="50559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b="1"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3" name="Google Shape;433;p47"/>
          <p:cNvSpPr txBox="1"/>
          <p:nvPr>
            <p:ph idx="5" type="body"/>
          </p:nvPr>
        </p:nvSpPr>
        <p:spPr>
          <a:xfrm>
            <a:off x="5447333" y="4619267"/>
            <a:ext cx="50559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b="1"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4" name="Google Shape;434;p47"/>
          <p:cNvSpPr txBox="1"/>
          <p:nvPr>
            <p:ph idx="6" type="body"/>
          </p:nvPr>
        </p:nvSpPr>
        <p:spPr>
          <a:xfrm>
            <a:off x="5447333" y="5498633"/>
            <a:ext cx="50559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b="1"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1">
  <p:cSld name="TITLE_AND_BODY_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idx="1" type="body"/>
          </p:nvPr>
        </p:nvSpPr>
        <p:spPr>
          <a:xfrm>
            <a:off x="5616804" y="3542830"/>
            <a:ext cx="50559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b="1" sz="21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7" name="Google Shape;437;p48"/>
          <p:cNvSpPr txBox="1"/>
          <p:nvPr>
            <p:ph idx="2" type="body"/>
          </p:nvPr>
        </p:nvSpPr>
        <p:spPr>
          <a:xfrm>
            <a:off x="5616804" y="2187899"/>
            <a:ext cx="50559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b="1" sz="21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8" name="Google Shape;438;p48"/>
          <p:cNvSpPr txBox="1"/>
          <p:nvPr>
            <p:ph idx="3" type="body"/>
          </p:nvPr>
        </p:nvSpPr>
        <p:spPr>
          <a:xfrm>
            <a:off x="5616804" y="4953630"/>
            <a:ext cx="50559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 b="1" sz="21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9" name="Google Shape;439;p48"/>
          <p:cNvSpPr/>
          <p:nvPr/>
        </p:nvSpPr>
        <p:spPr>
          <a:xfrm>
            <a:off x="4286000" y="1992633"/>
            <a:ext cx="971100" cy="971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4286000" y="3347567"/>
            <a:ext cx="971100" cy="971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"/>
          <p:cNvSpPr/>
          <p:nvPr/>
        </p:nvSpPr>
        <p:spPr>
          <a:xfrm>
            <a:off x="4286000" y="4702500"/>
            <a:ext cx="971100" cy="971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8"/>
          <p:cNvSpPr txBox="1"/>
          <p:nvPr>
            <p:ph type="title"/>
          </p:nvPr>
        </p:nvSpPr>
        <p:spPr>
          <a:xfrm>
            <a:off x="4288000" y="369900"/>
            <a:ext cx="53637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3" name="Google Shape;443;p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8"/>
          <p:cNvSpPr txBox="1"/>
          <p:nvPr>
            <p:ph idx="4" type="subTitle"/>
          </p:nvPr>
        </p:nvSpPr>
        <p:spPr>
          <a:xfrm>
            <a:off x="335233" y="2751567"/>
            <a:ext cx="3100800" cy="132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TITLE_AND_BODY_1_1_3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type="title"/>
          </p:nvPr>
        </p:nvSpPr>
        <p:spPr>
          <a:xfrm>
            <a:off x="4288000" y="369900"/>
            <a:ext cx="53637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8" name="Google Shape;448;p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9"/>
          <p:cNvSpPr txBox="1"/>
          <p:nvPr>
            <p:ph idx="1" type="subTitle"/>
          </p:nvPr>
        </p:nvSpPr>
        <p:spPr>
          <a:xfrm>
            <a:off x="335233" y="2751567"/>
            <a:ext cx="3100800" cy="132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idx="2" type="subTitle"/>
          </p:nvPr>
        </p:nvSpPr>
        <p:spPr>
          <a:xfrm>
            <a:off x="5419400" y="1875973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52" name="Google Shape;452;p49"/>
          <p:cNvSpPr/>
          <p:nvPr/>
        </p:nvSpPr>
        <p:spPr>
          <a:xfrm>
            <a:off x="4398867" y="3625747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9"/>
          <p:cNvSpPr/>
          <p:nvPr/>
        </p:nvSpPr>
        <p:spPr>
          <a:xfrm>
            <a:off x="4398867" y="2748997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9"/>
          <p:cNvSpPr/>
          <p:nvPr/>
        </p:nvSpPr>
        <p:spPr>
          <a:xfrm>
            <a:off x="4398867" y="1875973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9"/>
          <p:cNvSpPr/>
          <p:nvPr/>
        </p:nvSpPr>
        <p:spPr>
          <a:xfrm>
            <a:off x="4398867" y="4495053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9"/>
          <p:cNvSpPr/>
          <p:nvPr/>
        </p:nvSpPr>
        <p:spPr>
          <a:xfrm>
            <a:off x="4398867" y="5368082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9"/>
          <p:cNvSpPr txBox="1"/>
          <p:nvPr>
            <p:ph idx="3" type="subTitle"/>
          </p:nvPr>
        </p:nvSpPr>
        <p:spPr>
          <a:xfrm>
            <a:off x="5419400" y="2749007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58" name="Google Shape;458;p49"/>
          <p:cNvSpPr txBox="1"/>
          <p:nvPr>
            <p:ph idx="4" type="subTitle"/>
          </p:nvPr>
        </p:nvSpPr>
        <p:spPr>
          <a:xfrm>
            <a:off x="5419400" y="3625747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59" name="Google Shape;459;p49"/>
          <p:cNvSpPr txBox="1"/>
          <p:nvPr>
            <p:ph idx="5" type="subTitle"/>
          </p:nvPr>
        </p:nvSpPr>
        <p:spPr>
          <a:xfrm>
            <a:off x="5419400" y="4496887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60" name="Google Shape;460;p49"/>
          <p:cNvSpPr txBox="1"/>
          <p:nvPr>
            <p:ph idx="6" type="subTitle"/>
          </p:nvPr>
        </p:nvSpPr>
        <p:spPr>
          <a:xfrm>
            <a:off x="5419400" y="5368082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3">
  <p:cSld name="TITLE_AND_BODY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/>
          <p:nvPr>
            <p:ph idx="1" type="subTitle"/>
          </p:nvPr>
        </p:nvSpPr>
        <p:spPr>
          <a:xfrm>
            <a:off x="5419400" y="2186940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63" name="Google Shape;463;p50"/>
          <p:cNvSpPr txBox="1"/>
          <p:nvPr>
            <p:ph type="title"/>
          </p:nvPr>
        </p:nvSpPr>
        <p:spPr>
          <a:xfrm>
            <a:off x="4288000" y="369900"/>
            <a:ext cx="53637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4" name="Google Shape;464;p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0"/>
          <p:cNvSpPr txBox="1"/>
          <p:nvPr>
            <p:ph idx="2" type="subTitle"/>
          </p:nvPr>
        </p:nvSpPr>
        <p:spPr>
          <a:xfrm>
            <a:off x="335233" y="2751567"/>
            <a:ext cx="3100800" cy="132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67" name="Google Shape;467;p50"/>
          <p:cNvSpPr/>
          <p:nvPr/>
        </p:nvSpPr>
        <p:spPr>
          <a:xfrm>
            <a:off x="4398867" y="3932997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0"/>
          <p:cNvSpPr/>
          <p:nvPr/>
        </p:nvSpPr>
        <p:spPr>
          <a:xfrm>
            <a:off x="4398867" y="3059963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0"/>
          <p:cNvSpPr/>
          <p:nvPr/>
        </p:nvSpPr>
        <p:spPr>
          <a:xfrm>
            <a:off x="4398867" y="2186940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0"/>
          <p:cNvSpPr/>
          <p:nvPr/>
        </p:nvSpPr>
        <p:spPr>
          <a:xfrm>
            <a:off x="4398867" y="4806020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0"/>
          <p:cNvSpPr/>
          <p:nvPr/>
        </p:nvSpPr>
        <p:spPr>
          <a:xfrm>
            <a:off x="4398867" y="5679048"/>
            <a:ext cx="587700" cy="587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0"/>
          <p:cNvSpPr txBox="1"/>
          <p:nvPr>
            <p:ph idx="3" type="subTitle"/>
          </p:nvPr>
        </p:nvSpPr>
        <p:spPr>
          <a:xfrm>
            <a:off x="5419400" y="3059973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3" name="Google Shape;473;p50"/>
          <p:cNvSpPr txBox="1"/>
          <p:nvPr>
            <p:ph idx="4" type="subTitle"/>
          </p:nvPr>
        </p:nvSpPr>
        <p:spPr>
          <a:xfrm>
            <a:off x="5419400" y="3932997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4" name="Google Shape;474;p50"/>
          <p:cNvSpPr txBox="1"/>
          <p:nvPr>
            <p:ph idx="5" type="subTitle"/>
          </p:nvPr>
        </p:nvSpPr>
        <p:spPr>
          <a:xfrm>
            <a:off x="5419400" y="4806020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5" name="Google Shape;475;p50"/>
          <p:cNvSpPr txBox="1"/>
          <p:nvPr>
            <p:ph idx="6" type="subTitle"/>
          </p:nvPr>
        </p:nvSpPr>
        <p:spPr>
          <a:xfrm>
            <a:off x="5419400" y="5679048"/>
            <a:ext cx="4455600" cy="58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hip Promise">
  <p:cSld name="TITLE_AND_BODY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 txBox="1"/>
          <p:nvPr>
            <p:ph idx="1" type="subTitle"/>
          </p:nvPr>
        </p:nvSpPr>
        <p:spPr>
          <a:xfrm>
            <a:off x="6047900" y="6022133"/>
            <a:ext cx="2576700" cy="63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8" name="Google Shape;478;p51"/>
          <p:cNvSpPr txBox="1"/>
          <p:nvPr>
            <p:ph idx="2" type="subTitle"/>
          </p:nvPr>
        </p:nvSpPr>
        <p:spPr>
          <a:xfrm>
            <a:off x="4446763" y="5169498"/>
            <a:ext cx="2423100" cy="63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9" name="Google Shape;479;p51"/>
          <p:cNvSpPr txBox="1"/>
          <p:nvPr>
            <p:ph idx="3" type="subTitle"/>
          </p:nvPr>
        </p:nvSpPr>
        <p:spPr>
          <a:xfrm>
            <a:off x="4127151" y="3316533"/>
            <a:ext cx="2009100" cy="63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0" name="Google Shape;480;p51"/>
          <p:cNvSpPr txBox="1"/>
          <p:nvPr>
            <p:ph idx="4" type="subTitle"/>
          </p:nvPr>
        </p:nvSpPr>
        <p:spPr>
          <a:xfrm>
            <a:off x="4497870" y="1449600"/>
            <a:ext cx="2423100" cy="63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1" name="Google Shape;481;p51"/>
          <p:cNvSpPr txBox="1"/>
          <p:nvPr>
            <p:ph idx="5" type="subTitle"/>
          </p:nvPr>
        </p:nvSpPr>
        <p:spPr>
          <a:xfrm>
            <a:off x="6201533" y="319000"/>
            <a:ext cx="2423100" cy="632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2" name="Google Shape;482;p51"/>
          <p:cNvSpPr txBox="1"/>
          <p:nvPr>
            <p:ph idx="6" type="subTitle"/>
          </p:nvPr>
        </p:nvSpPr>
        <p:spPr>
          <a:xfrm>
            <a:off x="476000" y="3921400"/>
            <a:ext cx="2778300" cy="132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None/>
              <a:defRPr b="1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3" name="Google Shape;483;p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4" name="Google Shape;48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1"/>
          <p:cNvSpPr/>
          <p:nvPr/>
        </p:nvSpPr>
        <p:spPr>
          <a:xfrm rot="-5400000">
            <a:off x="6612599" y="1172439"/>
            <a:ext cx="4913100" cy="4913100"/>
          </a:xfrm>
          <a:prstGeom prst="arc">
            <a:avLst>
              <a:gd fmla="val 10723624" name="adj1"/>
              <a:gd fmla="val 0" name="adj2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6" name="Google Shape;486;p51"/>
          <p:cNvSpPr/>
          <p:nvPr/>
        </p:nvSpPr>
        <p:spPr>
          <a:xfrm rot="-5400000">
            <a:off x="7393836" y="1944672"/>
            <a:ext cx="3350700" cy="3350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487" name="Google Shape;487;p51"/>
          <p:cNvSpPr/>
          <p:nvPr/>
        </p:nvSpPr>
        <p:spPr>
          <a:xfrm rot="-5400000">
            <a:off x="6316510" y="3312688"/>
            <a:ext cx="632400" cy="632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8" name="Google Shape;488;p51"/>
          <p:cNvSpPr/>
          <p:nvPr/>
        </p:nvSpPr>
        <p:spPr>
          <a:xfrm rot="-5400000">
            <a:off x="7082969" y="5104261"/>
            <a:ext cx="632400" cy="632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9" name="Google Shape;489;p51"/>
          <p:cNvSpPr/>
          <p:nvPr/>
        </p:nvSpPr>
        <p:spPr>
          <a:xfrm rot="-5400000">
            <a:off x="7082969" y="1500864"/>
            <a:ext cx="632400" cy="632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90" name="Google Shape;490;p51"/>
          <p:cNvSpPr/>
          <p:nvPr/>
        </p:nvSpPr>
        <p:spPr>
          <a:xfrm rot="-5400000">
            <a:off x="8753050" y="5736510"/>
            <a:ext cx="632400" cy="632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91" name="Google Shape;491;p51"/>
          <p:cNvSpPr/>
          <p:nvPr/>
        </p:nvSpPr>
        <p:spPr>
          <a:xfrm rot="-5400000">
            <a:off x="8753050" y="868616"/>
            <a:ext cx="632400" cy="632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92" name="Google Shape;492;p51"/>
          <p:cNvSpPr txBox="1"/>
          <p:nvPr>
            <p:ph idx="7" type="subTitle"/>
          </p:nvPr>
        </p:nvSpPr>
        <p:spPr>
          <a:xfrm>
            <a:off x="7518836" y="3055572"/>
            <a:ext cx="3100800" cy="112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3" name="Google Shape;493;p51"/>
          <p:cNvSpPr txBox="1"/>
          <p:nvPr>
            <p:ph type="title"/>
          </p:nvPr>
        </p:nvSpPr>
        <p:spPr>
          <a:xfrm>
            <a:off x="553730" y="2017699"/>
            <a:ext cx="2778300" cy="13269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essment Approach">
  <p:cSld name="TITLE_AND_BODY_1_1_1_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6" name="Google Shape;4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2"/>
          <p:cNvSpPr txBox="1"/>
          <p:nvPr>
            <p:ph type="title"/>
          </p:nvPr>
        </p:nvSpPr>
        <p:spPr>
          <a:xfrm>
            <a:off x="362000" y="1675733"/>
            <a:ext cx="3006300" cy="13269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8" name="Google Shape;498;p52"/>
          <p:cNvSpPr txBox="1"/>
          <p:nvPr>
            <p:ph idx="1" type="subTitle"/>
          </p:nvPr>
        </p:nvSpPr>
        <p:spPr>
          <a:xfrm>
            <a:off x="476000" y="3921400"/>
            <a:ext cx="2892300" cy="132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None/>
              <a:defRPr b="1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9" name="Google Shape;499;p52"/>
          <p:cNvSpPr/>
          <p:nvPr/>
        </p:nvSpPr>
        <p:spPr>
          <a:xfrm>
            <a:off x="4046567" y="1362433"/>
            <a:ext cx="2541600" cy="4259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82875" spcFirstLastPara="1" rIns="243825" wrap="square" tIns="36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52"/>
          <p:cNvSpPr/>
          <p:nvPr/>
        </p:nvSpPr>
        <p:spPr>
          <a:xfrm>
            <a:off x="4046567" y="633667"/>
            <a:ext cx="2541600" cy="918000"/>
          </a:xfrm>
          <a:prstGeom prst="round2SameRect">
            <a:avLst>
              <a:gd fmla="val 15908" name="adj1"/>
              <a:gd fmla="val 0" name="adj2"/>
            </a:avLst>
          </a:prstGeom>
          <a:solidFill>
            <a:srgbClr val="25A0A9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01" name="Google Shape;501;p52"/>
          <p:cNvSpPr/>
          <p:nvPr/>
        </p:nvSpPr>
        <p:spPr>
          <a:xfrm>
            <a:off x="6463333" y="1675721"/>
            <a:ext cx="2541600" cy="4259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82875" spcFirstLastPara="1" rIns="243825" wrap="square" tIns="36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52"/>
          <p:cNvSpPr/>
          <p:nvPr/>
        </p:nvSpPr>
        <p:spPr>
          <a:xfrm>
            <a:off x="6463333" y="938467"/>
            <a:ext cx="2541600" cy="918000"/>
          </a:xfrm>
          <a:prstGeom prst="round2SameRect">
            <a:avLst>
              <a:gd fmla="val 18471" name="adj1"/>
              <a:gd fmla="val 0" name="adj2"/>
            </a:avLst>
          </a:prstGeom>
          <a:solidFill>
            <a:srgbClr val="00C1A8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3" name="Google Shape;503;p52"/>
          <p:cNvSpPr/>
          <p:nvPr/>
        </p:nvSpPr>
        <p:spPr>
          <a:xfrm>
            <a:off x="8848733" y="1989008"/>
            <a:ext cx="2541600" cy="4259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82875" spcFirstLastPara="1" rIns="243825" wrap="square" tIns="36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52"/>
          <p:cNvSpPr/>
          <p:nvPr/>
        </p:nvSpPr>
        <p:spPr>
          <a:xfrm>
            <a:off x="8848733" y="1243267"/>
            <a:ext cx="2541600" cy="918000"/>
          </a:xfrm>
          <a:prstGeom prst="round2SameRect">
            <a:avLst>
              <a:gd fmla="val 17618" name="adj1"/>
              <a:gd fmla="val 0" name="adj2"/>
            </a:avLst>
          </a:prstGeom>
          <a:solidFill>
            <a:srgbClr val="47EACB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5" name="Google Shape;505;p52"/>
          <p:cNvSpPr txBox="1"/>
          <p:nvPr>
            <p:ph idx="2" type="subTitle"/>
          </p:nvPr>
        </p:nvSpPr>
        <p:spPr>
          <a:xfrm>
            <a:off x="4064267" y="761670"/>
            <a:ext cx="2523900" cy="66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6" name="Google Shape;506;p52"/>
          <p:cNvSpPr txBox="1"/>
          <p:nvPr>
            <p:ph idx="3" type="subTitle"/>
          </p:nvPr>
        </p:nvSpPr>
        <p:spPr>
          <a:xfrm>
            <a:off x="6472133" y="1066467"/>
            <a:ext cx="2523900" cy="66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7" name="Google Shape;507;p52"/>
          <p:cNvSpPr txBox="1"/>
          <p:nvPr>
            <p:ph idx="4" type="subTitle"/>
          </p:nvPr>
        </p:nvSpPr>
        <p:spPr>
          <a:xfrm>
            <a:off x="8857533" y="1371270"/>
            <a:ext cx="2523900" cy="66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8" name="Google Shape;508;p52"/>
          <p:cNvSpPr txBox="1"/>
          <p:nvPr>
            <p:ph idx="5" type="body"/>
          </p:nvPr>
        </p:nvSpPr>
        <p:spPr>
          <a:xfrm>
            <a:off x="4046567" y="1675733"/>
            <a:ext cx="2416800" cy="37155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09" name="Google Shape;509;p52"/>
          <p:cNvSpPr txBox="1"/>
          <p:nvPr>
            <p:ph idx="6" type="body"/>
          </p:nvPr>
        </p:nvSpPr>
        <p:spPr>
          <a:xfrm>
            <a:off x="6463333" y="1991367"/>
            <a:ext cx="2385300" cy="3715500"/>
          </a:xfrm>
          <a:prstGeom prst="rect">
            <a:avLst/>
          </a:prstGeom>
        </p:spPr>
        <p:txBody>
          <a:bodyPr anchorCtr="0" anchor="t" bIns="121900" lIns="243825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10" name="Google Shape;510;p52"/>
          <p:cNvSpPr txBox="1"/>
          <p:nvPr>
            <p:ph idx="7" type="body"/>
          </p:nvPr>
        </p:nvSpPr>
        <p:spPr>
          <a:xfrm>
            <a:off x="8848733" y="2298667"/>
            <a:ext cx="2541600" cy="37155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TITLE_1_2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36;p6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6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p6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">
  <p:cSld name="TITLE_AND_BODY_1_1_1_2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3" name="Google Shape;5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3"/>
          <p:cNvSpPr txBox="1"/>
          <p:nvPr>
            <p:ph type="title"/>
          </p:nvPr>
        </p:nvSpPr>
        <p:spPr>
          <a:xfrm>
            <a:off x="362000" y="2667400"/>
            <a:ext cx="3006300" cy="13269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5" name="Google Shape;515;p53"/>
          <p:cNvSpPr/>
          <p:nvPr/>
        </p:nvSpPr>
        <p:spPr>
          <a:xfrm>
            <a:off x="4031833" y="2239567"/>
            <a:ext cx="2593500" cy="2519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243825" wrap="square" tIns="60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516;p53"/>
          <p:cNvSpPr/>
          <p:nvPr/>
        </p:nvSpPr>
        <p:spPr>
          <a:xfrm>
            <a:off x="4031833" y="1787067"/>
            <a:ext cx="2593500" cy="793500"/>
          </a:xfrm>
          <a:prstGeom prst="round2SameRect">
            <a:avLst>
              <a:gd fmla="val 24089" name="adj1"/>
              <a:gd fmla="val 0" name="adj2"/>
            </a:avLst>
          </a:prstGeom>
          <a:solidFill>
            <a:srgbClr val="25A0A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7" name="Google Shape;517;p53"/>
          <p:cNvSpPr/>
          <p:nvPr/>
        </p:nvSpPr>
        <p:spPr>
          <a:xfrm>
            <a:off x="6495700" y="2544367"/>
            <a:ext cx="2593500" cy="2519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243825" wrap="square" tIns="60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53"/>
          <p:cNvSpPr/>
          <p:nvPr/>
        </p:nvSpPr>
        <p:spPr>
          <a:xfrm>
            <a:off x="6495700" y="2091867"/>
            <a:ext cx="2593500" cy="793500"/>
          </a:xfrm>
          <a:prstGeom prst="round2SameRect">
            <a:avLst>
              <a:gd fmla="val 24089" name="adj1"/>
              <a:gd fmla="val 0" name="adj2"/>
            </a:avLst>
          </a:prstGeom>
          <a:solidFill>
            <a:srgbClr val="00C1A8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9" name="Google Shape;519;p53"/>
          <p:cNvSpPr/>
          <p:nvPr/>
        </p:nvSpPr>
        <p:spPr>
          <a:xfrm>
            <a:off x="8988800" y="2849167"/>
            <a:ext cx="2593500" cy="2519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243825" wrap="square" tIns="60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p53"/>
          <p:cNvSpPr/>
          <p:nvPr/>
        </p:nvSpPr>
        <p:spPr>
          <a:xfrm>
            <a:off x="8988800" y="2396667"/>
            <a:ext cx="2593500" cy="793500"/>
          </a:xfrm>
          <a:prstGeom prst="round2SameRect">
            <a:avLst>
              <a:gd fmla="val 24089" name="adj1"/>
              <a:gd fmla="val 0" name="adj2"/>
            </a:avLst>
          </a:prstGeom>
          <a:solidFill>
            <a:srgbClr val="47EACB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1" name="Google Shape;521;p53"/>
          <p:cNvSpPr txBox="1"/>
          <p:nvPr>
            <p:ph idx="1" type="subTitle"/>
          </p:nvPr>
        </p:nvSpPr>
        <p:spPr>
          <a:xfrm>
            <a:off x="4063700" y="1852867"/>
            <a:ext cx="2561700" cy="66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2" name="Google Shape;522;p53"/>
          <p:cNvSpPr txBox="1"/>
          <p:nvPr>
            <p:ph idx="2" type="subTitle"/>
          </p:nvPr>
        </p:nvSpPr>
        <p:spPr>
          <a:xfrm>
            <a:off x="6530114" y="2157667"/>
            <a:ext cx="2477700" cy="66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3" name="Google Shape;523;p53"/>
          <p:cNvSpPr txBox="1"/>
          <p:nvPr>
            <p:ph idx="3" type="subTitle"/>
          </p:nvPr>
        </p:nvSpPr>
        <p:spPr>
          <a:xfrm>
            <a:off x="9007567" y="2462467"/>
            <a:ext cx="2593500" cy="66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"/>
              <a:buNone/>
              <a:defRPr b="1" sz="2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4" name="Google Shape;524;p53"/>
          <p:cNvSpPr txBox="1"/>
          <p:nvPr>
            <p:ph idx="4" type="subTitle"/>
          </p:nvPr>
        </p:nvSpPr>
        <p:spPr>
          <a:xfrm>
            <a:off x="4045800" y="2819668"/>
            <a:ext cx="2445900" cy="6621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5" name="Google Shape;525;p53"/>
          <p:cNvSpPr txBox="1"/>
          <p:nvPr>
            <p:ph idx="5" type="body"/>
          </p:nvPr>
        </p:nvSpPr>
        <p:spPr>
          <a:xfrm>
            <a:off x="4045800" y="3481665"/>
            <a:ext cx="2445900" cy="12771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26" name="Google Shape;526;p53"/>
          <p:cNvSpPr txBox="1"/>
          <p:nvPr>
            <p:ph idx="6" type="subTitle"/>
          </p:nvPr>
        </p:nvSpPr>
        <p:spPr>
          <a:xfrm>
            <a:off x="6509667" y="3124470"/>
            <a:ext cx="2477700" cy="6621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7" name="Google Shape;527;p53"/>
          <p:cNvSpPr txBox="1"/>
          <p:nvPr>
            <p:ph idx="7" type="body"/>
          </p:nvPr>
        </p:nvSpPr>
        <p:spPr>
          <a:xfrm>
            <a:off x="6509667" y="3786467"/>
            <a:ext cx="2477700" cy="12771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28" name="Google Shape;528;p53"/>
          <p:cNvSpPr txBox="1"/>
          <p:nvPr>
            <p:ph idx="8" type="subTitle"/>
          </p:nvPr>
        </p:nvSpPr>
        <p:spPr>
          <a:xfrm>
            <a:off x="9007569" y="3429268"/>
            <a:ext cx="2593500" cy="6621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9" name="Google Shape;529;p53"/>
          <p:cNvSpPr txBox="1"/>
          <p:nvPr>
            <p:ph idx="9" type="body"/>
          </p:nvPr>
        </p:nvSpPr>
        <p:spPr>
          <a:xfrm>
            <a:off x="9007569" y="4091265"/>
            <a:ext cx="2593500" cy="12771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hip Promise 2">
  <p:cSld name="TITLE_AND_BODY_1_1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4"/>
          <p:cNvSpPr/>
          <p:nvPr/>
        </p:nvSpPr>
        <p:spPr>
          <a:xfrm flipH="1">
            <a:off x="-794195" y="2944033"/>
            <a:ext cx="13788300" cy="13788300"/>
          </a:xfrm>
          <a:prstGeom prst="arc">
            <a:avLst>
              <a:gd fmla="val 13295837" name="adj1"/>
              <a:gd fmla="val 19359379" name="adj2"/>
            </a:avLst>
          </a:prstGeom>
          <a:noFill/>
          <a:ln cap="flat" cmpd="sng" w="9525">
            <a:solidFill>
              <a:srgbClr val="0059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4"/>
          <p:cNvSpPr/>
          <p:nvPr/>
        </p:nvSpPr>
        <p:spPr>
          <a:xfrm>
            <a:off x="612600" y="4489267"/>
            <a:ext cx="1950900" cy="1950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54"/>
          <p:cNvSpPr txBox="1"/>
          <p:nvPr>
            <p:ph idx="1" type="subTitle"/>
          </p:nvPr>
        </p:nvSpPr>
        <p:spPr>
          <a:xfrm>
            <a:off x="609600" y="5114630"/>
            <a:ext cx="1950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4" name="Google Shape;534;p54"/>
          <p:cNvSpPr txBox="1"/>
          <p:nvPr>
            <p:ph idx="2" type="subTitle"/>
          </p:nvPr>
        </p:nvSpPr>
        <p:spPr>
          <a:xfrm>
            <a:off x="609600" y="934800"/>
            <a:ext cx="6458400" cy="731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tillium Web"/>
              <a:buNone/>
              <a:defRPr sz="19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54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6" name="Google Shape;536;p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7" name="Google Shape;53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 txBox="1"/>
          <p:nvPr>
            <p:ph idx="3" type="subTitle"/>
          </p:nvPr>
        </p:nvSpPr>
        <p:spPr>
          <a:xfrm>
            <a:off x="3873817" y="5812763"/>
            <a:ext cx="4437600" cy="73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 sz="1900">
                <a:solidFill>
                  <a:srgbClr val="00598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>
                <a:solidFill>
                  <a:srgbClr val="00598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>
                <a:solidFill>
                  <a:srgbClr val="00598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>
                <a:solidFill>
                  <a:srgbClr val="00598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>
                <a:solidFill>
                  <a:srgbClr val="00598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>
                <a:solidFill>
                  <a:srgbClr val="00598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>
                <a:solidFill>
                  <a:srgbClr val="00598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>
                <a:solidFill>
                  <a:srgbClr val="00598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539" name="Google Shape;539;p54"/>
          <p:cNvSpPr/>
          <p:nvPr/>
        </p:nvSpPr>
        <p:spPr>
          <a:xfrm>
            <a:off x="2864909" y="3445861"/>
            <a:ext cx="1950900" cy="1950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" name="Google Shape;540;p54"/>
          <p:cNvSpPr/>
          <p:nvPr/>
        </p:nvSpPr>
        <p:spPr>
          <a:xfrm>
            <a:off x="5117217" y="2660467"/>
            <a:ext cx="1950900" cy="1950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54"/>
          <p:cNvSpPr/>
          <p:nvPr/>
        </p:nvSpPr>
        <p:spPr>
          <a:xfrm>
            <a:off x="7369526" y="3445861"/>
            <a:ext cx="1950900" cy="1950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54"/>
          <p:cNvSpPr/>
          <p:nvPr/>
        </p:nvSpPr>
        <p:spPr>
          <a:xfrm>
            <a:off x="9621835" y="4489267"/>
            <a:ext cx="1950900" cy="1950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54"/>
          <p:cNvSpPr/>
          <p:nvPr/>
        </p:nvSpPr>
        <p:spPr>
          <a:xfrm>
            <a:off x="1222200" y="4117800"/>
            <a:ext cx="731700" cy="731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44" name="Google Shape;544;p54"/>
          <p:cNvSpPr/>
          <p:nvPr/>
        </p:nvSpPr>
        <p:spPr>
          <a:xfrm>
            <a:off x="3474509" y="3074395"/>
            <a:ext cx="731700" cy="731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4"/>
          <p:cNvSpPr/>
          <p:nvPr/>
        </p:nvSpPr>
        <p:spPr>
          <a:xfrm>
            <a:off x="5726817" y="2289000"/>
            <a:ext cx="731700" cy="731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4"/>
          <p:cNvSpPr/>
          <p:nvPr/>
        </p:nvSpPr>
        <p:spPr>
          <a:xfrm>
            <a:off x="7979126" y="3074395"/>
            <a:ext cx="731700" cy="731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4"/>
          <p:cNvSpPr/>
          <p:nvPr/>
        </p:nvSpPr>
        <p:spPr>
          <a:xfrm>
            <a:off x="10231417" y="4117800"/>
            <a:ext cx="731700" cy="731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4"/>
          <p:cNvSpPr txBox="1"/>
          <p:nvPr>
            <p:ph idx="4" type="subTitle"/>
          </p:nvPr>
        </p:nvSpPr>
        <p:spPr>
          <a:xfrm>
            <a:off x="9621867" y="5114630"/>
            <a:ext cx="1950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49" name="Google Shape;549;p54"/>
          <p:cNvSpPr txBox="1"/>
          <p:nvPr>
            <p:ph idx="5" type="subTitle"/>
          </p:nvPr>
        </p:nvSpPr>
        <p:spPr>
          <a:xfrm>
            <a:off x="2863400" y="4039463"/>
            <a:ext cx="1950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50" name="Google Shape;550;p54"/>
          <p:cNvSpPr txBox="1"/>
          <p:nvPr>
            <p:ph idx="6" type="subTitle"/>
          </p:nvPr>
        </p:nvSpPr>
        <p:spPr>
          <a:xfrm>
            <a:off x="7369533" y="4039463"/>
            <a:ext cx="1950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51" name="Google Shape;551;p54"/>
          <p:cNvSpPr txBox="1"/>
          <p:nvPr>
            <p:ph idx="7" type="subTitle"/>
          </p:nvPr>
        </p:nvSpPr>
        <p:spPr>
          <a:xfrm>
            <a:off x="5117217" y="3254080"/>
            <a:ext cx="1950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ables Layout">
  <p:cSld name="TITLE_AND_BODY_1_1_1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5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4" name="Google Shape;554;p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5" name="Google Shape;55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5"/>
          <p:cNvSpPr/>
          <p:nvPr/>
        </p:nvSpPr>
        <p:spPr>
          <a:xfrm>
            <a:off x="612600" y="1377700"/>
            <a:ext cx="3436500" cy="27297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82875" spcFirstLastPara="1" rIns="1219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55"/>
          <p:cNvSpPr/>
          <p:nvPr/>
        </p:nvSpPr>
        <p:spPr>
          <a:xfrm>
            <a:off x="3787200" y="1159287"/>
            <a:ext cx="524700" cy="52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5"/>
          <p:cNvSpPr/>
          <p:nvPr/>
        </p:nvSpPr>
        <p:spPr>
          <a:xfrm>
            <a:off x="4377800" y="1377700"/>
            <a:ext cx="3436500" cy="27297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82875" spcFirstLastPara="1" rIns="1219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55"/>
          <p:cNvSpPr/>
          <p:nvPr/>
        </p:nvSpPr>
        <p:spPr>
          <a:xfrm>
            <a:off x="8143000" y="1377700"/>
            <a:ext cx="3436500" cy="27297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82875" spcFirstLastPara="1" rIns="1219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55"/>
          <p:cNvSpPr/>
          <p:nvPr/>
        </p:nvSpPr>
        <p:spPr>
          <a:xfrm>
            <a:off x="11320000" y="1159287"/>
            <a:ext cx="524700" cy="52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5"/>
          <p:cNvSpPr/>
          <p:nvPr/>
        </p:nvSpPr>
        <p:spPr>
          <a:xfrm>
            <a:off x="7553600" y="1159287"/>
            <a:ext cx="524700" cy="52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5"/>
          <p:cNvSpPr/>
          <p:nvPr/>
        </p:nvSpPr>
        <p:spPr>
          <a:xfrm>
            <a:off x="612600" y="4562040"/>
            <a:ext cx="3436500" cy="1919100"/>
          </a:xfrm>
          <a:prstGeom prst="roundRect">
            <a:avLst>
              <a:gd fmla="val 11143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82875" spcFirstLastPara="1" rIns="1219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55"/>
          <p:cNvSpPr/>
          <p:nvPr/>
        </p:nvSpPr>
        <p:spPr>
          <a:xfrm>
            <a:off x="3787200" y="4304407"/>
            <a:ext cx="524700" cy="52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5"/>
          <p:cNvSpPr/>
          <p:nvPr/>
        </p:nvSpPr>
        <p:spPr>
          <a:xfrm>
            <a:off x="4377800" y="4562040"/>
            <a:ext cx="7204800" cy="1919100"/>
          </a:xfrm>
          <a:prstGeom prst="roundRect">
            <a:avLst>
              <a:gd fmla="val 11143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82875" spcFirstLastPara="1" rIns="1219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55"/>
          <p:cNvSpPr/>
          <p:nvPr/>
        </p:nvSpPr>
        <p:spPr>
          <a:xfrm>
            <a:off x="11320000" y="4304407"/>
            <a:ext cx="524700" cy="5247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5"/>
          <p:cNvSpPr txBox="1"/>
          <p:nvPr>
            <p:ph idx="1" type="subTitle"/>
          </p:nvPr>
        </p:nvSpPr>
        <p:spPr>
          <a:xfrm>
            <a:off x="612600" y="1545302"/>
            <a:ext cx="3436500" cy="423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7" name="Google Shape;567;p55"/>
          <p:cNvSpPr txBox="1"/>
          <p:nvPr>
            <p:ph idx="2" type="body"/>
          </p:nvPr>
        </p:nvSpPr>
        <p:spPr>
          <a:xfrm>
            <a:off x="612600" y="1927100"/>
            <a:ext cx="3436500" cy="21804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3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68" name="Google Shape;568;p55"/>
          <p:cNvSpPr txBox="1"/>
          <p:nvPr>
            <p:ph idx="3" type="subTitle"/>
          </p:nvPr>
        </p:nvSpPr>
        <p:spPr>
          <a:xfrm>
            <a:off x="4377800" y="1545302"/>
            <a:ext cx="3436500" cy="423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9" name="Google Shape;569;p55"/>
          <p:cNvSpPr txBox="1"/>
          <p:nvPr>
            <p:ph idx="4" type="body"/>
          </p:nvPr>
        </p:nvSpPr>
        <p:spPr>
          <a:xfrm>
            <a:off x="4377800" y="1927100"/>
            <a:ext cx="3436500" cy="21804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3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70" name="Google Shape;570;p55"/>
          <p:cNvSpPr txBox="1"/>
          <p:nvPr>
            <p:ph idx="5" type="subTitle"/>
          </p:nvPr>
        </p:nvSpPr>
        <p:spPr>
          <a:xfrm>
            <a:off x="8143000" y="1545302"/>
            <a:ext cx="3436500" cy="423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1" name="Google Shape;571;p55"/>
          <p:cNvSpPr txBox="1"/>
          <p:nvPr>
            <p:ph idx="6" type="body"/>
          </p:nvPr>
        </p:nvSpPr>
        <p:spPr>
          <a:xfrm>
            <a:off x="8143000" y="1927100"/>
            <a:ext cx="3436500" cy="21804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3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72" name="Google Shape;572;p55"/>
          <p:cNvSpPr txBox="1"/>
          <p:nvPr>
            <p:ph idx="7" type="subTitle"/>
          </p:nvPr>
        </p:nvSpPr>
        <p:spPr>
          <a:xfrm>
            <a:off x="612600" y="4715936"/>
            <a:ext cx="3436500" cy="423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3" name="Google Shape;573;p55"/>
          <p:cNvSpPr txBox="1"/>
          <p:nvPr>
            <p:ph idx="8" type="body"/>
          </p:nvPr>
        </p:nvSpPr>
        <p:spPr>
          <a:xfrm>
            <a:off x="612600" y="5097733"/>
            <a:ext cx="3436500" cy="13836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3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74" name="Google Shape;574;p55"/>
          <p:cNvSpPr txBox="1"/>
          <p:nvPr>
            <p:ph idx="9" type="subTitle"/>
          </p:nvPr>
        </p:nvSpPr>
        <p:spPr>
          <a:xfrm>
            <a:off x="4417967" y="4715936"/>
            <a:ext cx="3436500" cy="423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5" name="Google Shape;575;p55"/>
          <p:cNvSpPr txBox="1"/>
          <p:nvPr>
            <p:ph idx="13" type="body"/>
          </p:nvPr>
        </p:nvSpPr>
        <p:spPr>
          <a:xfrm>
            <a:off x="4417967" y="5097733"/>
            <a:ext cx="3436500" cy="13836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3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76" name="Google Shape;576;p55"/>
          <p:cNvSpPr txBox="1"/>
          <p:nvPr>
            <p:ph idx="14" type="body"/>
          </p:nvPr>
        </p:nvSpPr>
        <p:spPr>
          <a:xfrm>
            <a:off x="8143000" y="5097733"/>
            <a:ext cx="3436500" cy="13836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3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/>
          <p:nvPr>
            <p:ph idx="1" type="body"/>
          </p:nvPr>
        </p:nvSpPr>
        <p:spPr>
          <a:xfrm>
            <a:off x="6096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9" name="Google Shape;579;p56"/>
          <p:cNvSpPr txBox="1"/>
          <p:nvPr>
            <p:ph idx="2" type="body"/>
          </p:nvPr>
        </p:nvSpPr>
        <p:spPr>
          <a:xfrm>
            <a:off x="64432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0" name="Google Shape;580;p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1" name="Google Shape;581;p56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582" name="Google Shape;58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7"/>
          <p:cNvSpPr/>
          <p:nvPr/>
        </p:nvSpPr>
        <p:spPr>
          <a:xfrm>
            <a:off x="6759600" y="1925333"/>
            <a:ext cx="4822800" cy="4292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121900" wrap="square" tIns="36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Google Shape;585;p57"/>
          <p:cNvSpPr txBox="1"/>
          <p:nvPr>
            <p:ph idx="1" type="body"/>
          </p:nvPr>
        </p:nvSpPr>
        <p:spPr>
          <a:xfrm>
            <a:off x="7109061" y="2821427"/>
            <a:ext cx="4182000" cy="30588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6" name="Google Shape;586;p57"/>
          <p:cNvSpPr txBox="1"/>
          <p:nvPr>
            <p:ph idx="2" type="body"/>
          </p:nvPr>
        </p:nvSpPr>
        <p:spPr>
          <a:xfrm>
            <a:off x="7109065" y="2262733"/>
            <a:ext cx="4182000" cy="39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●"/>
              <a:defRPr b="1" sz="2000">
                <a:solidFill>
                  <a:schemeClr val="accent3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7" name="Google Shape;587;p57"/>
          <p:cNvSpPr/>
          <p:nvPr/>
        </p:nvSpPr>
        <p:spPr>
          <a:xfrm>
            <a:off x="609600" y="1925333"/>
            <a:ext cx="4822800" cy="4292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121900" wrap="square" tIns="36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57"/>
          <p:cNvSpPr txBox="1"/>
          <p:nvPr>
            <p:ph idx="3" type="body"/>
          </p:nvPr>
        </p:nvSpPr>
        <p:spPr>
          <a:xfrm>
            <a:off x="959061" y="2821427"/>
            <a:ext cx="4182000" cy="30588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9" name="Google Shape;589;p57"/>
          <p:cNvSpPr txBox="1"/>
          <p:nvPr>
            <p:ph idx="4" type="body"/>
          </p:nvPr>
        </p:nvSpPr>
        <p:spPr>
          <a:xfrm>
            <a:off x="959065" y="2262733"/>
            <a:ext cx="4182000" cy="39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●"/>
              <a:defRPr b="1" sz="2000">
                <a:solidFill>
                  <a:schemeClr val="accent3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0" name="Google Shape;590;p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p57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592" name="Google Shape;59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7"/>
          <p:cNvSpPr/>
          <p:nvPr/>
        </p:nvSpPr>
        <p:spPr>
          <a:xfrm>
            <a:off x="10927033" y="1492700"/>
            <a:ext cx="971100" cy="971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/>
          <p:nvPr/>
        </p:nvSpPr>
        <p:spPr>
          <a:xfrm>
            <a:off x="4935700" y="1492700"/>
            <a:ext cx="971100" cy="971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TITLE_AND_TWO_COLUMNS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8"/>
          <p:cNvSpPr/>
          <p:nvPr/>
        </p:nvSpPr>
        <p:spPr>
          <a:xfrm>
            <a:off x="612600" y="2091767"/>
            <a:ext cx="3391500" cy="4332900"/>
          </a:xfrm>
          <a:prstGeom prst="roundRect">
            <a:avLst>
              <a:gd fmla="val 375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21900" spcFirstLastPara="1" rIns="121900" wrap="square" tIns="1463025">
            <a:noAutofit/>
          </a:bodyPr>
          <a:lstStyle/>
          <a:p>
            <a:pPr indent="0" lvl="0" marL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58"/>
          <p:cNvSpPr txBox="1"/>
          <p:nvPr>
            <p:ph idx="1" type="body"/>
          </p:nvPr>
        </p:nvSpPr>
        <p:spPr>
          <a:xfrm>
            <a:off x="612600" y="3488067"/>
            <a:ext cx="3391500" cy="26589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8" name="Google Shape;598;p58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9" name="Google Shape;599;p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0" name="Google Shape;600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8"/>
          <p:cNvSpPr/>
          <p:nvPr/>
        </p:nvSpPr>
        <p:spPr>
          <a:xfrm>
            <a:off x="612600" y="2091767"/>
            <a:ext cx="3391500" cy="1195200"/>
          </a:xfrm>
          <a:prstGeom prst="round2SameRect">
            <a:avLst>
              <a:gd fmla="val 8866" name="adj1"/>
              <a:gd fmla="val 0" name="adj2"/>
            </a:avLst>
          </a:prstGeom>
          <a:solidFill>
            <a:srgbClr val="00395B"/>
          </a:solidFill>
          <a:ln>
            <a:noFill/>
          </a:ln>
        </p:spPr>
        <p:txBody>
          <a:bodyPr anchorCtr="0" anchor="ctr" bIns="121900" lIns="121900" spcFirstLastPara="1" rIns="121900" wrap="square" tIns="487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02" name="Google Shape;602;p58"/>
          <p:cNvSpPr/>
          <p:nvPr/>
        </p:nvSpPr>
        <p:spPr>
          <a:xfrm>
            <a:off x="1822800" y="1628067"/>
            <a:ext cx="971100" cy="971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8"/>
          <p:cNvSpPr/>
          <p:nvPr/>
        </p:nvSpPr>
        <p:spPr>
          <a:xfrm>
            <a:off x="4400200" y="2091767"/>
            <a:ext cx="3391500" cy="4332900"/>
          </a:xfrm>
          <a:prstGeom prst="roundRect">
            <a:avLst>
              <a:gd fmla="val 4356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21900" spcFirstLastPara="1" rIns="121900" wrap="square" tIns="1463025">
            <a:noAutofit/>
          </a:bodyPr>
          <a:lstStyle/>
          <a:p>
            <a:pPr indent="0" lvl="0" marL="127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58"/>
          <p:cNvSpPr/>
          <p:nvPr/>
        </p:nvSpPr>
        <p:spPr>
          <a:xfrm>
            <a:off x="4400200" y="2091767"/>
            <a:ext cx="3391500" cy="1195200"/>
          </a:xfrm>
          <a:prstGeom prst="round2SameRect">
            <a:avLst>
              <a:gd fmla="val 11688" name="adj1"/>
              <a:gd fmla="val 0" name="adj2"/>
            </a:avLst>
          </a:prstGeom>
          <a:solidFill>
            <a:srgbClr val="0079C1"/>
          </a:solidFill>
          <a:ln>
            <a:noFill/>
          </a:ln>
        </p:spPr>
        <p:txBody>
          <a:bodyPr anchorCtr="0" anchor="ctr" bIns="121900" lIns="121900" spcFirstLastPara="1" rIns="121900" wrap="square" tIns="487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05" name="Google Shape;605;p58"/>
          <p:cNvSpPr/>
          <p:nvPr/>
        </p:nvSpPr>
        <p:spPr>
          <a:xfrm>
            <a:off x="5610400" y="1628067"/>
            <a:ext cx="971100" cy="971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8"/>
          <p:cNvSpPr/>
          <p:nvPr/>
        </p:nvSpPr>
        <p:spPr>
          <a:xfrm>
            <a:off x="8187800" y="2091767"/>
            <a:ext cx="3391500" cy="4332900"/>
          </a:xfrm>
          <a:prstGeom prst="roundRect">
            <a:avLst>
              <a:gd fmla="val 495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121900" spcFirstLastPara="1" rIns="121900" wrap="square" tIns="1463025">
            <a:noAutofit/>
          </a:bodyPr>
          <a:lstStyle/>
          <a:p>
            <a:pPr indent="0" lvl="0" marL="12700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58"/>
          <p:cNvSpPr/>
          <p:nvPr/>
        </p:nvSpPr>
        <p:spPr>
          <a:xfrm>
            <a:off x="8187800" y="2091767"/>
            <a:ext cx="3391500" cy="1195200"/>
          </a:xfrm>
          <a:prstGeom prst="round2SameRect">
            <a:avLst>
              <a:gd fmla="val 9984" name="adj1"/>
              <a:gd fmla="val 0" name="adj2"/>
            </a:avLst>
          </a:prstGeom>
          <a:solidFill>
            <a:srgbClr val="28AFFF"/>
          </a:solidFill>
          <a:ln>
            <a:noFill/>
          </a:ln>
        </p:spPr>
        <p:txBody>
          <a:bodyPr anchorCtr="0" anchor="ctr" bIns="121900" lIns="121900" spcFirstLastPara="1" rIns="121900" wrap="square" tIns="487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08" name="Google Shape;608;p58"/>
          <p:cNvSpPr/>
          <p:nvPr/>
        </p:nvSpPr>
        <p:spPr>
          <a:xfrm>
            <a:off x="9398000" y="1628067"/>
            <a:ext cx="971100" cy="971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8"/>
          <p:cNvSpPr txBox="1"/>
          <p:nvPr>
            <p:ph idx="2" type="subTitle"/>
          </p:nvPr>
        </p:nvSpPr>
        <p:spPr>
          <a:xfrm>
            <a:off x="612600" y="2653933"/>
            <a:ext cx="33915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10" name="Google Shape;610;p58"/>
          <p:cNvSpPr txBox="1"/>
          <p:nvPr>
            <p:ph idx="3" type="subTitle"/>
          </p:nvPr>
        </p:nvSpPr>
        <p:spPr>
          <a:xfrm>
            <a:off x="4400200" y="2653933"/>
            <a:ext cx="33915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11" name="Google Shape;611;p58"/>
          <p:cNvSpPr txBox="1"/>
          <p:nvPr>
            <p:ph idx="4" type="subTitle"/>
          </p:nvPr>
        </p:nvSpPr>
        <p:spPr>
          <a:xfrm>
            <a:off x="8187800" y="2653933"/>
            <a:ext cx="33915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600"/>
              <a:buNone/>
              <a:defRPr b="1" sz="16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12" name="Google Shape;612;p58"/>
          <p:cNvSpPr txBox="1"/>
          <p:nvPr>
            <p:ph idx="5" type="body"/>
          </p:nvPr>
        </p:nvSpPr>
        <p:spPr>
          <a:xfrm>
            <a:off x="4400200" y="3488067"/>
            <a:ext cx="3391500" cy="26589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13" name="Google Shape;613;p58"/>
          <p:cNvSpPr txBox="1"/>
          <p:nvPr>
            <p:ph idx="6" type="body"/>
          </p:nvPr>
        </p:nvSpPr>
        <p:spPr>
          <a:xfrm>
            <a:off x="8187800" y="3488067"/>
            <a:ext cx="3391500" cy="26589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Layout ">
  <p:cSld name="TITLE_AND_TWO_COLUMNS_1_1_1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"/>
          <p:cNvSpPr/>
          <p:nvPr/>
        </p:nvSpPr>
        <p:spPr>
          <a:xfrm>
            <a:off x="4264073" y="5088058"/>
            <a:ext cx="7168800" cy="1396800"/>
          </a:xfrm>
          <a:prstGeom prst="roundRect">
            <a:avLst>
              <a:gd fmla="val 17624" name="adj"/>
            </a:avLst>
          </a:prstGeom>
          <a:solidFill>
            <a:srgbClr val="D6EDFB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341100" spcFirstLastPara="1" rIns="243825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59"/>
          <p:cNvSpPr txBox="1"/>
          <p:nvPr>
            <p:ph idx="1" type="subTitle"/>
          </p:nvPr>
        </p:nvSpPr>
        <p:spPr>
          <a:xfrm>
            <a:off x="4371601" y="5934200"/>
            <a:ext cx="16068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17" name="Google Shape;617;p59"/>
          <p:cNvSpPr txBox="1"/>
          <p:nvPr>
            <p:ph idx="2" type="subTitle"/>
          </p:nvPr>
        </p:nvSpPr>
        <p:spPr>
          <a:xfrm>
            <a:off x="6149267" y="5934200"/>
            <a:ext cx="16068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18" name="Google Shape;618;p59"/>
          <p:cNvSpPr txBox="1"/>
          <p:nvPr>
            <p:ph idx="3" type="subTitle"/>
          </p:nvPr>
        </p:nvSpPr>
        <p:spPr>
          <a:xfrm>
            <a:off x="7940901" y="5934200"/>
            <a:ext cx="16068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19" name="Google Shape;619;p59"/>
          <p:cNvSpPr txBox="1"/>
          <p:nvPr>
            <p:ph idx="4" type="subTitle"/>
          </p:nvPr>
        </p:nvSpPr>
        <p:spPr>
          <a:xfrm>
            <a:off x="9732534" y="5934200"/>
            <a:ext cx="16068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20" name="Google Shape;620;p59"/>
          <p:cNvSpPr txBox="1"/>
          <p:nvPr>
            <p:ph type="title"/>
          </p:nvPr>
        </p:nvSpPr>
        <p:spPr>
          <a:xfrm>
            <a:off x="609600" y="369900"/>
            <a:ext cx="55296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1" name="Google Shape;621;p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2" name="Google Shape;62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9"/>
          <p:cNvSpPr/>
          <p:nvPr/>
        </p:nvSpPr>
        <p:spPr>
          <a:xfrm>
            <a:off x="4264067" y="934991"/>
            <a:ext cx="7168800" cy="2457900"/>
          </a:xfrm>
          <a:prstGeom prst="roundRect">
            <a:avLst>
              <a:gd fmla="val 9562" name="adj"/>
            </a:avLst>
          </a:prstGeom>
          <a:solidFill>
            <a:srgbClr val="1C9DE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200" spcFirstLastPara="1" rIns="243825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59"/>
          <p:cNvSpPr/>
          <p:nvPr/>
        </p:nvSpPr>
        <p:spPr>
          <a:xfrm rot="-5400000">
            <a:off x="3517667" y="1682310"/>
            <a:ext cx="2456100" cy="963300"/>
          </a:xfrm>
          <a:prstGeom prst="round2SameRect">
            <a:avLst>
              <a:gd fmla="val 16244" name="adj1"/>
              <a:gd fmla="val 0" name="adj2"/>
            </a:avLst>
          </a:prstGeom>
          <a:solidFill>
            <a:srgbClr val="1C9DE9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5" name="Google Shape;625;p59"/>
          <p:cNvSpPr/>
          <p:nvPr/>
        </p:nvSpPr>
        <p:spPr>
          <a:xfrm>
            <a:off x="4264000" y="3292848"/>
            <a:ext cx="7168800" cy="2473200"/>
          </a:xfrm>
          <a:prstGeom prst="roundRect">
            <a:avLst>
              <a:gd fmla="val 9562" name="adj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200" spcFirstLastPara="1" rIns="243825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59"/>
          <p:cNvSpPr/>
          <p:nvPr/>
        </p:nvSpPr>
        <p:spPr>
          <a:xfrm rot="-5400000">
            <a:off x="3509800" y="4047749"/>
            <a:ext cx="2471700" cy="963300"/>
          </a:xfrm>
          <a:prstGeom prst="round2SameRect">
            <a:avLst>
              <a:gd fmla="val 16244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9"/>
          <p:cNvSpPr/>
          <p:nvPr/>
        </p:nvSpPr>
        <p:spPr>
          <a:xfrm rot="-5400000">
            <a:off x="11196408" y="736357"/>
            <a:ext cx="442500" cy="442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8" name="Google Shape;628;p59"/>
          <p:cNvSpPr/>
          <p:nvPr/>
        </p:nvSpPr>
        <p:spPr>
          <a:xfrm rot="-5400000">
            <a:off x="11196408" y="3069977"/>
            <a:ext cx="442500" cy="442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9" name="Google Shape;629;p59"/>
          <p:cNvSpPr/>
          <p:nvPr/>
        </p:nvSpPr>
        <p:spPr>
          <a:xfrm>
            <a:off x="637517" y="2563241"/>
            <a:ext cx="2615700" cy="3921600"/>
          </a:xfrm>
          <a:prstGeom prst="roundRect">
            <a:avLst>
              <a:gd fmla="val 961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341100" spcFirstLastPara="1" rIns="243825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59"/>
          <p:cNvSpPr/>
          <p:nvPr/>
        </p:nvSpPr>
        <p:spPr>
          <a:xfrm>
            <a:off x="632733" y="2563258"/>
            <a:ext cx="2615700" cy="99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598E"/>
              </a:solidFill>
            </a:endParaRPr>
          </a:p>
        </p:txBody>
      </p:sp>
      <p:sp>
        <p:nvSpPr>
          <p:cNvPr id="631" name="Google Shape;631;p59"/>
          <p:cNvSpPr/>
          <p:nvPr/>
        </p:nvSpPr>
        <p:spPr>
          <a:xfrm rot="-5400000">
            <a:off x="3030068" y="2367773"/>
            <a:ext cx="442500" cy="442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32" name="Google Shape;632;p59"/>
          <p:cNvSpPr/>
          <p:nvPr/>
        </p:nvSpPr>
        <p:spPr>
          <a:xfrm rot="-5400000">
            <a:off x="11196408" y="5545145"/>
            <a:ext cx="442500" cy="442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33" name="Google Shape;633;p59"/>
          <p:cNvSpPr txBox="1"/>
          <p:nvPr>
            <p:ph idx="5" type="body"/>
          </p:nvPr>
        </p:nvSpPr>
        <p:spPr>
          <a:xfrm>
            <a:off x="637500" y="3697900"/>
            <a:ext cx="2615700" cy="24732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Char char="●"/>
              <a:defRPr sz="1200">
                <a:solidFill>
                  <a:srgbClr val="00598E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598E"/>
              </a:buClr>
              <a:buSzPts val="1200"/>
              <a:buChar char="○"/>
              <a:defRPr sz="1200">
                <a:solidFill>
                  <a:srgbClr val="00598E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598E"/>
              </a:buClr>
              <a:buSzPts val="1200"/>
              <a:buChar char="■"/>
              <a:defRPr sz="1200">
                <a:solidFill>
                  <a:srgbClr val="00598E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598E"/>
              </a:buClr>
              <a:buSzPts val="1200"/>
              <a:buChar char="●"/>
              <a:defRPr sz="1200">
                <a:solidFill>
                  <a:srgbClr val="00598E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598E"/>
              </a:buClr>
              <a:buSzPts val="1200"/>
              <a:buChar char="○"/>
              <a:defRPr sz="1200">
                <a:solidFill>
                  <a:srgbClr val="00598E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598E"/>
              </a:buClr>
              <a:buSzPts val="1200"/>
              <a:buChar char="■"/>
              <a:defRPr sz="1200">
                <a:solidFill>
                  <a:srgbClr val="00598E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598E"/>
              </a:buClr>
              <a:buSzPts val="1200"/>
              <a:buChar char="●"/>
              <a:defRPr sz="1200">
                <a:solidFill>
                  <a:srgbClr val="00598E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598E"/>
              </a:buClr>
              <a:buSzPts val="1200"/>
              <a:buChar char="○"/>
              <a:defRPr sz="1200">
                <a:solidFill>
                  <a:srgbClr val="00598E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Clr>
                <a:srgbClr val="00598E"/>
              </a:buClr>
              <a:buSzPts val="1200"/>
              <a:buChar char="■"/>
              <a:defRPr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34" name="Google Shape;634;p59"/>
          <p:cNvSpPr txBox="1"/>
          <p:nvPr>
            <p:ph idx="6" type="body"/>
          </p:nvPr>
        </p:nvSpPr>
        <p:spPr>
          <a:xfrm>
            <a:off x="5447300" y="1229867"/>
            <a:ext cx="5749200" cy="178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indent="-26035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500"/>
              <a:buChar char="○"/>
              <a:defRPr sz="500">
                <a:solidFill>
                  <a:schemeClr val="lt1"/>
                </a:solidFill>
              </a:defRPr>
            </a:lvl2pPr>
            <a:lvl3pPr indent="-2603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3pPr>
            <a:lvl4pPr indent="-2603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500"/>
              <a:buChar char="●"/>
              <a:defRPr sz="500">
                <a:solidFill>
                  <a:schemeClr val="lt1"/>
                </a:solidFill>
              </a:defRPr>
            </a:lvl4pPr>
            <a:lvl5pPr indent="-2603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500"/>
              <a:buChar char="○"/>
              <a:defRPr sz="500">
                <a:solidFill>
                  <a:schemeClr val="lt1"/>
                </a:solidFill>
              </a:defRPr>
            </a:lvl5pPr>
            <a:lvl6pPr indent="-2603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6pPr>
            <a:lvl7pPr indent="-2603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500"/>
              <a:buChar char="●"/>
              <a:defRPr sz="500">
                <a:solidFill>
                  <a:schemeClr val="lt1"/>
                </a:solidFill>
              </a:defRPr>
            </a:lvl7pPr>
            <a:lvl8pPr indent="-2603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500"/>
              <a:buChar char="○"/>
              <a:defRPr sz="500">
                <a:solidFill>
                  <a:schemeClr val="lt1"/>
                </a:solidFill>
              </a:defRPr>
            </a:lvl8pPr>
            <a:lvl9pPr indent="-2603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5" name="Google Shape;635;p59"/>
          <p:cNvSpPr txBox="1"/>
          <p:nvPr>
            <p:ph idx="7" type="body"/>
          </p:nvPr>
        </p:nvSpPr>
        <p:spPr>
          <a:xfrm>
            <a:off x="5447300" y="3634260"/>
            <a:ext cx="5749200" cy="178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indent="-27305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00"/>
              <a:buChar char="○"/>
              <a:defRPr sz="700">
                <a:solidFill>
                  <a:schemeClr val="lt1"/>
                </a:solidFill>
              </a:defRPr>
            </a:lvl2pPr>
            <a:lvl3pPr indent="-2730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 sz="700">
                <a:solidFill>
                  <a:schemeClr val="lt1"/>
                </a:solidFill>
              </a:defRPr>
            </a:lvl3pPr>
            <a:lvl4pPr indent="-2730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  <a:defRPr sz="700">
                <a:solidFill>
                  <a:schemeClr val="lt1"/>
                </a:solidFill>
              </a:defRPr>
            </a:lvl4pPr>
            <a:lvl5pPr indent="-2730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00"/>
              <a:buChar char="○"/>
              <a:defRPr sz="700">
                <a:solidFill>
                  <a:schemeClr val="lt1"/>
                </a:solidFill>
              </a:defRPr>
            </a:lvl5pPr>
            <a:lvl6pPr indent="-2730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 sz="700">
                <a:solidFill>
                  <a:schemeClr val="lt1"/>
                </a:solidFill>
              </a:defRPr>
            </a:lvl6pPr>
            <a:lvl7pPr indent="-2730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  <a:defRPr sz="700">
                <a:solidFill>
                  <a:schemeClr val="lt1"/>
                </a:solidFill>
              </a:defRPr>
            </a:lvl7pPr>
            <a:lvl8pPr indent="-2730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00"/>
              <a:buChar char="○"/>
              <a:defRPr sz="700">
                <a:solidFill>
                  <a:schemeClr val="lt1"/>
                </a:solidFill>
              </a:defRPr>
            </a:lvl8pPr>
            <a:lvl9pPr indent="-2730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lt1"/>
              </a:buClr>
              <a:buSzPts val="700"/>
              <a:buChar char="■"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6" name="Google Shape;636;p59"/>
          <p:cNvSpPr txBox="1"/>
          <p:nvPr>
            <p:ph idx="8" type="subTitle"/>
          </p:nvPr>
        </p:nvSpPr>
        <p:spPr>
          <a:xfrm>
            <a:off x="637633" y="2677667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 sz="19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37" name="Google Shape;637;p59"/>
          <p:cNvSpPr txBox="1"/>
          <p:nvPr>
            <p:ph idx="9" type="subTitle"/>
          </p:nvPr>
        </p:nvSpPr>
        <p:spPr>
          <a:xfrm rot="-5400000">
            <a:off x="3586267" y="1729867"/>
            <a:ext cx="231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38" name="Google Shape;638;p59"/>
          <p:cNvSpPr txBox="1"/>
          <p:nvPr>
            <p:ph idx="13" type="subTitle"/>
          </p:nvPr>
        </p:nvSpPr>
        <p:spPr>
          <a:xfrm rot="-5400000">
            <a:off x="3586267" y="4142333"/>
            <a:ext cx="231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Challenge Layout">
  <p:cSld name="TITLE_AND_TWO_COLUMNS_1_1_1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0"/>
          <p:cNvSpPr txBox="1"/>
          <p:nvPr>
            <p:ph type="title"/>
          </p:nvPr>
        </p:nvSpPr>
        <p:spPr>
          <a:xfrm>
            <a:off x="609600" y="369900"/>
            <a:ext cx="55296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1" name="Google Shape;641;p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2" name="Google Shape;64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0"/>
          <p:cNvSpPr/>
          <p:nvPr/>
        </p:nvSpPr>
        <p:spPr>
          <a:xfrm>
            <a:off x="609600" y="1642300"/>
            <a:ext cx="10972800" cy="45756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0"/>
          <p:cNvSpPr/>
          <p:nvPr/>
        </p:nvSpPr>
        <p:spPr>
          <a:xfrm>
            <a:off x="609700" y="1642300"/>
            <a:ext cx="2743200" cy="9633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1C9DE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0"/>
          <p:cNvSpPr/>
          <p:nvPr/>
        </p:nvSpPr>
        <p:spPr>
          <a:xfrm rot="10800000">
            <a:off x="7976933" y="100"/>
            <a:ext cx="1840800" cy="763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0"/>
          <p:cNvSpPr/>
          <p:nvPr/>
        </p:nvSpPr>
        <p:spPr>
          <a:xfrm>
            <a:off x="609700" y="2574700"/>
            <a:ext cx="10972800" cy="30900"/>
          </a:xfrm>
          <a:prstGeom prst="rect">
            <a:avLst/>
          </a:prstGeom>
          <a:solidFill>
            <a:srgbClr val="1C9DE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0"/>
          <p:cNvSpPr txBox="1"/>
          <p:nvPr>
            <p:ph idx="1" type="body"/>
          </p:nvPr>
        </p:nvSpPr>
        <p:spPr>
          <a:xfrm>
            <a:off x="1082833" y="3096400"/>
            <a:ext cx="5464500" cy="23964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26035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648" name="Google Shape;648;p60"/>
          <p:cNvSpPr txBox="1"/>
          <p:nvPr>
            <p:ph idx="2" type="subTitle"/>
          </p:nvPr>
        </p:nvSpPr>
        <p:spPr>
          <a:xfrm>
            <a:off x="673483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49" name="Google Shape;649;p60"/>
          <p:cNvSpPr txBox="1"/>
          <p:nvPr>
            <p:ph idx="3" type="subTitle"/>
          </p:nvPr>
        </p:nvSpPr>
        <p:spPr>
          <a:xfrm>
            <a:off x="34167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50" name="Google Shape;650;p60"/>
          <p:cNvSpPr txBox="1"/>
          <p:nvPr>
            <p:ph idx="4" type="subTitle"/>
          </p:nvPr>
        </p:nvSpPr>
        <p:spPr>
          <a:xfrm>
            <a:off x="61599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51" name="Google Shape;651;p60"/>
          <p:cNvSpPr txBox="1"/>
          <p:nvPr>
            <p:ph idx="5" type="subTitle"/>
          </p:nvPr>
        </p:nvSpPr>
        <p:spPr>
          <a:xfrm>
            <a:off x="89031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Solutions Layout">
  <p:cSld name="TITLE_AND_TWO_COLUMNS_1_1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"/>
          <p:cNvSpPr txBox="1"/>
          <p:nvPr>
            <p:ph type="title"/>
          </p:nvPr>
        </p:nvSpPr>
        <p:spPr>
          <a:xfrm>
            <a:off x="609600" y="369900"/>
            <a:ext cx="55296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54" name="Google Shape;654;p6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5" name="Google Shape;65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1"/>
          <p:cNvSpPr/>
          <p:nvPr/>
        </p:nvSpPr>
        <p:spPr>
          <a:xfrm rot="10800000">
            <a:off x="7976933" y="100"/>
            <a:ext cx="1840800" cy="763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1"/>
          <p:cNvSpPr/>
          <p:nvPr/>
        </p:nvSpPr>
        <p:spPr>
          <a:xfrm>
            <a:off x="609600" y="1642300"/>
            <a:ext cx="10972800" cy="45756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1"/>
          <p:cNvSpPr/>
          <p:nvPr/>
        </p:nvSpPr>
        <p:spPr>
          <a:xfrm>
            <a:off x="609700" y="2574700"/>
            <a:ext cx="10972800" cy="30900"/>
          </a:xfrm>
          <a:prstGeom prst="rect">
            <a:avLst/>
          </a:prstGeom>
          <a:solidFill>
            <a:srgbClr val="4BB1E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1"/>
          <p:cNvSpPr/>
          <p:nvPr/>
        </p:nvSpPr>
        <p:spPr>
          <a:xfrm>
            <a:off x="3352918" y="1642300"/>
            <a:ext cx="2743200" cy="9633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4BB1ED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1"/>
          <p:cNvSpPr/>
          <p:nvPr/>
        </p:nvSpPr>
        <p:spPr>
          <a:xfrm>
            <a:off x="4451972" y="3328595"/>
            <a:ext cx="763500" cy="763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1"/>
          <p:cNvSpPr/>
          <p:nvPr/>
        </p:nvSpPr>
        <p:spPr>
          <a:xfrm>
            <a:off x="1927517" y="3328595"/>
            <a:ext cx="763500" cy="763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1"/>
          <p:cNvSpPr/>
          <p:nvPr/>
        </p:nvSpPr>
        <p:spPr>
          <a:xfrm>
            <a:off x="9500833" y="3328595"/>
            <a:ext cx="763500" cy="763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1"/>
          <p:cNvSpPr/>
          <p:nvPr/>
        </p:nvSpPr>
        <p:spPr>
          <a:xfrm>
            <a:off x="7084667" y="3550399"/>
            <a:ext cx="547141" cy="320002"/>
          </a:xfrm>
          <a:custGeom>
            <a:rect b="b" l="l" r="r" t="t"/>
            <a:pathLst>
              <a:path extrusionOk="0" h="866" w="1480">
                <a:moveTo>
                  <a:pt x="390" y="328"/>
                </a:moveTo>
                <a:cubicBezTo>
                  <a:pt x="322" y="328"/>
                  <a:pt x="263" y="341"/>
                  <a:pt x="214" y="366"/>
                </a:cubicBezTo>
                <a:cubicBezTo>
                  <a:pt x="172" y="388"/>
                  <a:pt x="138" y="419"/>
                  <a:pt x="115" y="457"/>
                </a:cubicBezTo>
                <a:cubicBezTo>
                  <a:pt x="77" y="522"/>
                  <a:pt x="76" y="602"/>
                  <a:pt x="113" y="666"/>
                </a:cubicBezTo>
                <a:cubicBezTo>
                  <a:pt x="155" y="739"/>
                  <a:pt x="236" y="780"/>
                  <a:pt x="342" y="780"/>
                </a:cubicBezTo>
                <a:lnTo>
                  <a:pt x="1019" y="780"/>
                </a:lnTo>
                <a:cubicBezTo>
                  <a:pt x="1138" y="780"/>
                  <a:pt x="1236" y="746"/>
                  <a:pt x="1303" y="681"/>
                </a:cubicBezTo>
                <a:cubicBezTo>
                  <a:pt x="1361" y="627"/>
                  <a:pt x="1393" y="553"/>
                  <a:pt x="1393" y="474"/>
                </a:cubicBezTo>
                <a:cubicBezTo>
                  <a:pt x="1394" y="405"/>
                  <a:pt x="1370" y="340"/>
                  <a:pt x="1325" y="292"/>
                </a:cubicBezTo>
                <a:cubicBezTo>
                  <a:pt x="1275" y="239"/>
                  <a:pt x="1202" y="210"/>
                  <a:pt x="1116" y="208"/>
                </a:cubicBezTo>
                <a:cubicBezTo>
                  <a:pt x="1102" y="208"/>
                  <a:pt x="1086" y="209"/>
                  <a:pt x="1069" y="213"/>
                </a:cubicBezTo>
                <a:cubicBezTo>
                  <a:pt x="1052" y="216"/>
                  <a:pt x="1036" y="209"/>
                  <a:pt x="1026" y="195"/>
                </a:cubicBezTo>
                <a:cubicBezTo>
                  <a:pt x="978" y="127"/>
                  <a:pt x="899" y="86"/>
                  <a:pt x="815" y="86"/>
                </a:cubicBezTo>
                <a:cubicBezTo>
                  <a:pt x="684" y="86"/>
                  <a:pt x="573" y="185"/>
                  <a:pt x="558" y="315"/>
                </a:cubicBezTo>
                <a:cubicBezTo>
                  <a:pt x="557" y="328"/>
                  <a:pt x="549" y="340"/>
                  <a:pt x="537" y="347"/>
                </a:cubicBezTo>
                <a:cubicBezTo>
                  <a:pt x="525" y="354"/>
                  <a:pt x="511" y="355"/>
                  <a:pt x="498" y="349"/>
                </a:cubicBezTo>
                <a:cubicBezTo>
                  <a:pt x="466" y="335"/>
                  <a:pt x="431" y="328"/>
                  <a:pt x="394" y="328"/>
                </a:cubicBezTo>
                <a:cubicBezTo>
                  <a:pt x="393" y="328"/>
                  <a:pt x="391" y="328"/>
                  <a:pt x="390" y="328"/>
                </a:cubicBezTo>
                <a:close/>
                <a:moveTo>
                  <a:pt x="1019" y="866"/>
                </a:moveTo>
                <a:lnTo>
                  <a:pt x="342" y="866"/>
                </a:lnTo>
                <a:cubicBezTo>
                  <a:pt x="206" y="866"/>
                  <a:pt x="95" y="809"/>
                  <a:pt x="38" y="709"/>
                </a:cubicBezTo>
                <a:cubicBezTo>
                  <a:pt x="-14" y="619"/>
                  <a:pt x="-13" y="506"/>
                  <a:pt x="41" y="414"/>
                </a:cubicBezTo>
                <a:cubicBezTo>
                  <a:pt x="71" y="362"/>
                  <a:pt x="118" y="319"/>
                  <a:pt x="175" y="289"/>
                </a:cubicBezTo>
                <a:cubicBezTo>
                  <a:pt x="237" y="257"/>
                  <a:pt x="312" y="241"/>
                  <a:pt x="395" y="242"/>
                </a:cubicBezTo>
                <a:cubicBezTo>
                  <a:pt x="425" y="242"/>
                  <a:pt x="454" y="246"/>
                  <a:pt x="483" y="253"/>
                </a:cubicBezTo>
                <a:cubicBezTo>
                  <a:pt x="523" y="106"/>
                  <a:pt x="658" y="0"/>
                  <a:pt x="815" y="0"/>
                </a:cubicBezTo>
                <a:cubicBezTo>
                  <a:pt x="917" y="0"/>
                  <a:pt x="1014" y="46"/>
                  <a:pt x="1080" y="124"/>
                </a:cubicBezTo>
                <a:cubicBezTo>
                  <a:pt x="1093" y="123"/>
                  <a:pt x="1105" y="122"/>
                  <a:pt x="1117" y="122"/>
                </a:cubicBezTo>
                <a:cubicBezTo>
                  <a:pt x="1228" y="124"/>
                  <a:pt x="1321" y="162"/>
                  <a:pt x="1388" y="233"/>
                </a:cubicBezTo>
                <a:cubicBezTo>
                  <a:pt x="1448" y="298"/>
                  <a:pt x="1480" y="383"/>
                  <a:pt x="1480" y="475"/>
                </a:cubicBezTo>
                <a:cubicBezTo>
                  <a:pt x="1479" y="577"/>
                  <a:pt x="1437" y="673"/>
                  <a:pt x="1363" y="744"/>
                </a:cubicBezTo>
                <a:cubicBezTo>
                  <a:pt x="1279" y="823"/>
                  <a:pt x="1160" y="866"/>
                  <a:pt x="1019" y="866"/>
                </a:cubicBezTo>
                <a:close/>
              </a:path>
            </a:pathLst>
          </a:custGeom>
          <a:gradFill>
            <a:gsLst>
              <a:gs pos="0">
                <a:srgbClr val="1C9DE9"/>
              </a:gs>
              <a:gs pos="100000">
                <a:srgbClr val="A8D9F7"/>
              </a:gs>
            </a:gsLst>
            <a:lin ang="2698631" scaled="0"/>
          </a:gradFill>
          <a:ln>
            <a:noFill/>
          </a:ln>
        </p:spPr>
        <p:txBody>
          <a:bodyPr anchorCtr="1" anchor="ctr" bIns="60000" lIns="120000" spcFirstLastPara="1" rIns="120000" wrap="square" tIns="6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1"/>
          <p:cNvSpPr/>
          <p:nvPr/>
        </p:nvSpPr>
        <p:spPr>
          <a:xfrm>
            <a:off x="6976400" y="3328595"/>
            <a:ext cx="763500" cy="7635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1"/>
          <p:cNvSpPr txBox="1"/>
          <p:nvPr>
            <p:ph idx="1" type="subTitle"/>
          </p:nvPr>
        </p:nvSpPr>
        <p:spPr>
          <a:xfrm>
            <a:off x="1303733" y="4348367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66" name="Google Shape;666;p61"/>
          <p:cNvSpPr txBox="1"/>
          <p:nvPr>
            <p:ph idx="2" type="subTitle"/>
          </p:nvPr>
        </p:nvSpPr>
        <p:spPr>
          <a:xfrm>
            <a:off x="3828167" y="4348367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67" name="Google Shape;667;p61"/>
          <p:cNvSpPr txBox="1"/>
          <p:nvPr>
            <p:ph idx="3" type="subTitle"/>
          </p:nvPr>
        </p:nvSpPr>
        <p:spPr>
          <a:xfrm>
            <a:off x="6352600" y="4348367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68" name="Google Shape;668;p61"/>
          <p:cNvSpPr txBox="1"/>
          <p:nvPr>
            <p:ph idx="4" type="subTitle"/>
          </p:nvPr>
        </p:nvSpPr>
        <p:spPr>
          <a:xfrm>
            <a:off x="8877033" y="4348367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100"/>
              <a:buNone/>
              <a:defRPr sz="11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669" name="Google Shape;669;p61"/>
          <p:cNvSpPr txBox="1"/>
          <p:nvPr>
            <p:ph idx="5" type="subTitle"/>
          </p:nvPr>
        </p:nvSpPr>
        <p:spPr>
          <a:xfrm>
            <a:off x="3416717" y="1733167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0" name="Google Shape;670;p61"/>
          <p:cNvSpPr txBox="1"/>
          <p:nvPr>
            <p:ph idx="6" type="subTitle"/>
          </p:nvPr>
        </p:nvSpPr>
        <p:spPr>
          <a:xfrm>
            <a:off x="6735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1" name="Google Shape;671;p61"/>
          <p:cNvSpPr txBox="1"/>
          <p:nvPr>
            <p:ph idx="7" type="subTitle"/>
          </p:nvPr>
        </p:nvSpPr>
        <p:spPr>
          <a:xfrm>
            <a:off x="61599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2" name="Google Shape;672;p61"/>
          <p:cNvSpPr txBox="1"/>
          <p:nvPr>
            <p:ph idx="8" type="subTitle"/>
          </p:nvPr>
        </p:nvSpPr>
        <p:spPr>
          <a:xfrm>
            <a:off x="89031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2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Results Layout">
  <p:cSld name="TITLE_AND_TWO_COLUMNS_1_1_1_1_1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2"/>
          <p:cNvSpPr txBox="1"/>
          <p:nvPr>
            <p:ph type="title"/>
          </p:nvPr>
        </p:nvSpPr>
        <p:spPr>
          <a:xfrm>
            <a:off x="609600" y="369900"/>
            <a:ext cx="55296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5" name="Google Shape;675;p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6" name="Google Shape;676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2"/>
          <p:cNvSpPr/>
          <p:nvPr/>
        </p:nvSpPr>
        <p:spPr>
          <a:xfrm rot="10800000">
            <a:off x="7976933" y="100"/>
            <a:ext cx="1840800" cy="763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2"/>
          <p:cNvSpPr/>
          <p:nvPr/>
        </p:nvSpPr>
        <p:spPr>
          <a:xfrm>
            <a:off x="609600" y="1642300"/>
            <a:ext cx="10972800" cy="45756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2"/>
          <p:cNvSpPr/>
          <p:nvPr/>
        </p:nvSpPr>
        <p:spPr>
          <a:xfrm>
            <a:off x="609700" y="2574700"/>
            <a:ext cx="10972800" cy="30900"/>
          </a:xfrm>
          <a:prstGeom prst="rect">
            <a:avLst/>
          </a:prstGeom>
          <a:solidFill>
            <a:srgbClr val="79C5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2"/>
          <p:cNvSpPr/>
          <p:nvPr/>
        </p:nvSpPr>
        <p:spPr>
          <a:xfrm>
            <a:off x="6096135" y="1642300"/>
            <a:ext cx="2743200" cy="9633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047" y="3017175"/>
            <a:ext cx="3712332" cy="31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/>
          <p:nvPr>
            <p:ph idx="1" type="body"/>
          </p:nvPr>
        </p:nvSpPr>
        <p:spPr>
          <a:xfrm>
            <a:off x="1082833" y="3096400"/>
            <a:ext cx="5464500" cy="23964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26035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683" name="Google Shape;683;p62"/>
          <p:cNvSpPr txBox="1"/>
          <p:nvPr>
            <p:ph idx="2" type="subTitle"/>
          </p:nvPr>
        </p:nvSpPr>
        <p:spPr>
          <a:xfrm>
            <a:off x="6735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4" name="Google Shape;684;p62"/>
          <p:cNvSpPr txBox="1"/>
          <p:nvPr>
            <p:ph idx="3" type="subTitle"/>
          </p:nvPr>
        </p:nvSpPr>
        <p:spPr>
          <a:xfrm>
            <a:off x="89031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5" name="Google Shape;685;p62"/>
          <p:cNvSpPr txBox="1"/>
          <p:nvPr>
            <p:ph idx="4" type="subTitle"/>
          </p:nvPr>
        </p:nvSpPr>
        <p:spPr>
          <a:xfrm>
            <a:off x="34167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6" name="Google Shape;686;p62"/>
          <p:cNvSpPr txBox="1"/>
          <p:nvPr>
            <p:ph idx="5" type="subTitle"/>
          </p:nvPr>
        </p:nvSpPr>
        <p:spPr>
          <a:xfrm>
            <a:off x="6159917" y="1733167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2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7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7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588650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642052" y="1994422"/>
            <a:ext cx="3408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3" type="subTitle"/>
          </p:nvPr>
        </p:nvSpPr>
        <p:spPr>
          <a:xfrm>
            <a:off x="4320822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4374224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5" type="subTitle"/>
          </p:nvPr>
        </p:nvSpPr>
        <p:spPr>
          <a:xfrm>
            <a:off x="8052995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6" type="body"/>
          </p:nvPr>
        </p:nvSpPr>
        <p:spPr>
          <a:xfrm>
            <a:off x="8106396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7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Results Layout_1">
  <p:cSld name="TITLE_AND_TWO_COLUMNS_1_1_1_1_1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3"/>
          <p:cNvSpPr txBox="1"/>
          <p:nvPr>
            <p:ph type="title"/>
          </p:nvPr>
        </p:nvSpPr>
        <p:spPr>
          <a:xfrm>
            <a:off x="609600" y="369900"/>
            <a:ext cx="55296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9" name="Google Shape;689;p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0" name="Google Shape;690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3"/>
          <p:cNvSpPr/>
          <p:nvPr/>
        </p:nvSpPr>
        <p:spPr>
          <a:xfrm rot="10800000">
            <a:off x="7976933" y="100"/>
            <a:ext cx="1840800" cy="763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3"/>
          <p:cNvSpPr/>
          <p:nvPr/>
        </p:nvSpPr>
        <p:spPr>
          <a:xfrm>
            <a:off x="609600" y="1642300"/>
            <a:ext cx="10972800" cy="45756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3"/>
          <p:cNvSpPr/>
          <p:nvPr/>
        </p:nvSpPr>
        <p:spPr>
          <a:xfrm>
            <a:off x="609700" y="2574700"/>
            <a:ext cx="10972800" cy="30900"/>
          </a:xfrm>
          <a:prstGeom prst="rect">
            <a:avLst/>
          </a:prstGeom>
          <a:solidFill>
            <a:srgbClr val="79C5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3"/>
          <p:cNvSpPr/>
          <p:nvPr/>
        </p:nvSpPr>
        <p:spPr>
          <a:xfrm>
            <a:off x="6096135" y="1642300"/>
            <a:ext cx="2743200" cy="9633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3"/>
          <p:cNvSpPr txBox="1"/>
          <p:nvPr>
            <p:ph idx="1" type="body"/>
          </p:nvPr>
        </p:nvSpPr>
        <p:spPr>
          <a:xfrm>
            <a:off x="1082833" y="3096400"/>
            <a:ext cx="5464500" cy="23964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26035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500"/>
              <a:buChar char="■"/>
              <a:defRPr sz="500"/>
            </a:lvl9pPr>
          </a:lstStyle>
          <a:p/>
        </p:txBody>
      </p:sp>
      <p:pic>
        <p:nvPicPr>
          <p:cNvPr id="696" name="Google Shape;696;p63"/>
          <p:cNvPicPr preferRelativeResize="0"/>
          <p:nvPr/>
        </p:nvPicPr>
        <p:blipFill rotWithShape="1">
          <a:blip r:embed="rId3">
            <a:alphaModFix/>
          </a:blip>
          <a:srcRect b="0" l="5052" r="5043" t="0"/>
          <a:stretch/>
        </p:blipFill>
        <p:spPr>
          <a:xfrm>
            <a:off x="6261666" y="2436600"/>
            <a:ext cx="4869699" cy="4099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3"/>
          <p:cNvSpPr txBox="1"/>
          <p:nvPr>
            <p:ph idx="2" type="subTitle"/>
          </p:nvPr>
        </p:nvSpPr>
        <p:spPr>
          <a:xfrm>
            <a:off x="6735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98" name="Google Shape;698;p63"/>
          <p:cNvSpPr txBox="1"/>
          <p:nvPr>
            <p:ph idx="3" type="subTitle"/>
          </p:nvPr>
        </p:nvSpPr>
        <p:spPr>
          <a:xfrm>
            <a:off x="89031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99" name="Google Shape;699;p63"/>
          <p:cNvSpPr txBox="1"/>
          <p:nvPr>
            <p:ph idx="4" type="subTitle"/>
          </p:nvPr>
        </p:nvSpPr>
        <p:spPr>
          <a:xfrm>
            <a:off x="34167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00" name="Google Shape;700;p63"/>
          <p:cNvSpPr txBox="1"/>
          <p:nvPr>
            <p:ph idx="5" type="subTitle"/>
          </p:nvPr>
        </p:nvSpPr>
        <p:spPr>
          <a:xfrm>
            <a:off x="6159917" y="1733167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Results Layout_2">
  <p:cSld name="TITLE_AND_TWO_COLUMNS_1_1_1_1_1_1_1_1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4"/>
          <p:cNvSpPr txBox="1"/>
          <p:nvPr>
            <p:ph type="title"/>
          </p:nvPr>
        </p:nvSpPr>
        <p:spPr>
          <a:xfrm>
            <a:off x="609600" y="369900"/>
            <a:ext cx="55296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3" name="Google Shape;703;p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4" name="Google Shape;70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4"/>
          <p:cNvSpPr/>
          <p:nvPr/>
        </p:nvSpPr>
        <p:spPr>
          <a:xfrm rot="10800000">
            <a:off x="7976933" y="100"/>
            <a:ext cx="1840800" cy="763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4"/>
          <p:cNvSpPr/>
          <p:nvPr/>
        </p:nvSpPr>
        <p:spPr>
          <a:xfrm>
            <a:off x="609600" y="1642300"/>
            <a:ext cx="10972800" cy="45756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4"/>
          <p:cNvSpPr/>
          <p:nvPr/>
        </p:nvSpPr>
        <p:spPr>
          <a:xfrm>
            <a:off x="609700" y="2574700"/>
            <a:ext cx="10972800" cy="30900"/>
          </a:xfrm>
          <a:prstGeom prst="rect">
            <a:avLst/>
          </a:prstGeom>
          <a:solidFill>
            <a:srgbClr val="79C5F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4"/>
          <p:cNvSpPr/>
          <p:nvPr/>
        </p:nvSpPr>
        <p:spPr>
          <a:xfrm>
            <a:off x="6096135" y="1642300"/>
            <a:ext cx="2743200" cy="9633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4"/>
          <p:cNvSpPr txBox="1"/>
          <p:nvPr>
            <p:ph idx="1" type="body"/>
          </p:nvPr>
        </p:nvSpPr>
        <p:spPr>
          <a:xfrm>
            <a:off x="1082833" y="3096400"/>
            <a:ext cx="5464500" cy="23964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26035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500"/>
              <a:buChar char="■"/>
              <a:defRPr sz="500"/>
            </a:lvl9pPr>
          </a:lstStyle>
          <a:p/>
        </p:txBody>
      </p:sp>
      <p:pic>
        <p:nvPicPr>
          <p:cNvPr id="710" name="Google Shape;710;p64"/>
          <p:cNvPicPr preferRelativeResize="0"/>
          <p:nvPr/>
        </p:nvPicPr>
        <p:blipFill rotWithShape="1">
          <a:blip r:embed="rId3">
            <a:alphaModFix/>
          </a:blip>
          <a:srcRect b="0" l="5052" r="5043" t="0"/>
          <a:stretch/>
        </p:blipFill>
        <p:spPr>
          <a:xfrm>
            <a:off x="6261666" y="2436600"/>
            <a:ext cx="4869699" cy="4099502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4"/>
          <p:cNvSpPr txBox="1"/>
          <p:nvPr>
            <p:ph idx="2" type="subTitle"/>
          </p:nvPr>
        </p:nvSpPr>
        <p:spPr>
          <a:xfrm>
            <a:off x="6735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12" name="Google Shape;712;p64"/>
          <p:cNvSpPr txBox="1"/>
          <p:nvPr>
            <p:ph idx="3" type="subTitle"/>
          </p:nvPr>
        </p:nvSpPr>
        <p:spPr>
          <a:xfrm>
            <a:off x="89031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13" name="Google Shape;713;p64"/>
          <p:cNvSpPr txBox="1"/>
          <p:nvPr>
            <p:ph idx="4" type="subTitle"/>
          </p:nvPr>
        </p:nvSpPr>
        <p:spPr>
          <a:xfrm>
            <a:off x="34167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14" name="Google Shape;714;p64"/>
          <p:cNvSpPr txBox="1"/>
          <p:nvPr>
            <p:ph idx="5" type="subTitle"/>
          </p:nvPr>
        </p:nvSpPr>
        <p:spPr>
          <a:xfrm>
            <a:off x="6159917" y="1733167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Technologies">
  <p:cSld name="TITLE_AND_TWO_COLUMNS_1_1_1_1_1_1_1_1_1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5"/>
          <p:cNvSpPr txBox="1"/>
          <p:nvPr>
            <p:ph type="title"/>
          </p:nvPr>
        </p:nvSpPr>
        <p:spPr>
          <a:xfrm>
            <a:off x="609600" y="369900"/>
            <a:ext cx="55296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17" name="Google Shape;717;p6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8" name="Google Shape;71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5"/>
          <p:cNvSpPr/>
          <p:nvPr/>
        </p:nvSpPr>
        <p:spPr>
          <a:xfrm rot="10800000">
            <a:off x="7976933" y="100"/>
            <a:ext cx="1840800" cy="763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5"/>
          <p:cNvSpPr/>
          <p:nvPr/>
        </p:nvSpPr>
        <p:spPr>
          <a:xfrm>
            <a:off x="609600" y="1642300"/>
            <a:ext cx="10972800" cy="45756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5"/>
          <p:cNvSpPr/>
          <p:nvPr/>
        </p:nvSpPr>
        <p:spPr>
          <a:xfrm>
            <a:off x="609700" y="2574700"/>
            <a:ext cx="10972800" cy="30900"/>
          </a:xfrm>
          <a:prstGeom prst="rect">
            <a:avLst/>
          </a:prstGeom>
          <a:solidFill>
            <a:srgbClr val="A8D9F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5"/>
          <p:cNvSpPr/>
          <p:nvPr/>
        </p:nvSpPr>
        <p:spPr>
          <a:xfrm>
            <a:off x="8839353" y="1642300"/>
            <a:ext cx="2743200" cy="9633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A8D9F7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5"/>
          <p:cNvSpPr txBox="1"/>
          <p:nvPr>
            <p:ph idx="1" type="subTitle"/>
          </p:nvPr>
        </p:nvSpPr>
        <p:spPr>
          <a:xfrm>
            <a:off x="1038360" y="3835736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24" name="Google Shape;724;p65"/>
          <p:cNvSpPr txBox="1"/>
          <p:nvPr>
            <p:ph idx="2" type="subTitle"/>
          </p:nvPr>
        </p:nvSpPr>
        <p:spPr>
          <a:xfrm>
            <a:off x="3715154" y="3835736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25" name="Google Shape;725;p65"/>
          <p:cNvSpPr txBox="1"/>
          <p:nvPr>
            <p:ph idx="3" type="subTitle"/>
          </p:nvPr>
        </p:nvSpPr>
        <p:spPr>
          <a:xfrm>
            <a:off x="6391949" y="3835736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26" name="Google Shape;726;p65"/>
          <p:cNvSpPr txBox="1"/>
          <p:nvPr>
            <p:ph idx="4" type="subTitle"/>
          </p:nvPr>
        </p:nvSpPr>
        <p:spPr>
          <a:xfrm>
            <a:off x="9068743" y="3835736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27" name="Google Shape;727;p65"/>
          <p:cNvSpPr txBox="1"/>
          <p:nvPr>
            <p:ph idx="5" type="subTitle"/>
          </p:nvPr>
        </p:nvSpPr>
        <p:spPr>
          <a:xfrm>
            <a:off x="1038360" y="5577871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28" name="Google Shape;728;p65"/>
          <p:cNvSpPr txBox="1"/>
          <p:nvPr>
            <p:ph idx="6" type="subTitle"/>
          </p:nvPr>
        </p:nvSpPr>
        <p:spPr>
          <a:xfrm>
            <a:off x="3715154" y="5577871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29" name="Google Shape;729;p65"/>
          <p:cNvSpPr txBox="1"/>
          <p:nvPr>
            <p:ph idx="7" type="subTitle"/>
          </p:nvPr>
        </p:nvSpPr>
        <p:spPr>
          <a:xfrm>
            <a:off x="6391949" y="5577871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30" name="Google Shape;730;p65"/>
          <p:cNvSpPr txBox="1"/>
          <p:nvPr>
            <p:ph idx="8" type="subTitle"/>
          </p:nvPr>
        </p:nvSpPr>
        <p:spPr>
          <a:xfrm>
            <a:off x="9068743" y="5577871"/>
            <a:ext cx="2011200" cy="47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None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Font typeface="Open Sans SemiBold"/>
              <a:buNone/>
              <a:defRPr sz="12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31" name="Google Shape;731;p65"/>
          <p:cNvSpPr txBox="1"/>
          <p:nvPr>
            <p:ph idx="9" type="subTitle"/>
          </p:nvPr>
        </p:nvSpPr>
        <p:spPr>
          <a:xfrm>
            <a:off x="6735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32" name="Google Shape;732;p65"/>
          <p:cNvSpPr txBox="1"/>
          <p:nvPr>
            <p:ph idx="13" type="subTitle"/>
          </p:nvPr>
        </p:nvSpPr>
        <p:spPr>
          <a:xfrm>
            <a:off x="34167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33" name="Google Shape;733;p65"/>
          <p:cNvSpPr txBox="1"/>
          <p:nvPr>
            <p:ph idx="14" type="subTitle"/>
          </p:nvPr>
        </p:nvSpPr>
        <p:spPr>
          <a:xfrm>
            <a:off x="6159917" y="1733150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34" name="Google Shape;734;p65"/>
          <p:cNvSpPr txBox="1"/>
          <p:nvPr>
            <p:ph idx="15" type="subTitle"/>
          </p:nvPr>
        </p:nvSpPr>
        <p:spPr>
          <a:xfrm>
            <a:off x="8903117" y="1733167"/>
            <a:ext cx="261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_1">
  <p:cSld name="TITLE_AND_TWO_COLUMNS_1_1_1_1_1_1_1_1_1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6"/>
          <p:cNvSpPr txBox="1"/>
          <p:nvPr>
            <p:ph type="title"/>
          </p:nvPr>
        </p:nvSpPr>
        <p:spPr>
          <a:xfrm>
            <a:off x="609600" y="369900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7" name="Google Shape;737;p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8" name="Google Shape;73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6"/>
          <p:cNvSpPr/>
          <p:nvPr/>
        </p:nvSpPr>
        <p:spPr>
          <a:xfrm>
            <a:off x="609600" y="1642300"/>
            <a:ext cx="10972800" cy="47463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6"/>
          <p:cNvSpPr/>
          <p:nvPr/>
        </p:nvSpPr>
        <p:spPr>
          <a:xfrm>
            <a:off x="609700" y="1642300"/>
            <a:ext cx="3649500" cy="9633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25A0A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6"/>
          <p:cNvSpPr/>
          <p:nvPr/>
        </p:nvSpPr>
        <p:spPr>
          <a:xfrm>
            <a:off x="609700" y="2574700"/>
            <a:ext cx="10972800" cy="30900"/>
          </a:xfrm>
          <a:prstGeom prst="rect">
            <a:avLst/>
          </a:prstGeom>
          <a:solidFill>
            <a:srgbClr val="25A0A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6"/>
          <p:cNvSpPr txBox="1"/>
          <p:nvPr>
            <p:ph idx="1" type="subTitle"/>
          </p:nvPr>
        </p:nvSpPr>
        <p:spPr>
          <a:xfrm>
            <a:off x="819933" y="2999531"/>
            <a:ext cx="5395500" cy="423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3" name="Google Shape;743;p66"/>
          <p:cNvSpPr txBox="1"/>
          <p:nvPr>
            <p:ph idx="2" type="body"/>
          </p:nvPr>
        </p:nvSpPr>
        <p:spPr>
          <a:xfrm>
            <a:off x="819934" y="3489231"/>
            <a:ext cx="5395500" cy="25449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A0A9"/>
              </a:buClr>
              <a:buSzPts val="1500"/>
              <a:buChar char="●"/>
              <a:defRPr sz="15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744" name="Google Shape;744;p66"/>
          <p:cNvSpPr txBox="1"/>
          <p:nvPr>
            <p:ph idx="3" type="subTitle"/>
          </p:nvPr>
        </p:nvSpPr>
        <p:spPr>
          <a:xfrm>
            <a:off x="1094301" y="1742100"/>
            <a:ext cx="2680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5" name="Google Shape;745;p66"/>
          <p:cNvSpPr txBox="1"/>
          <p:nvPr>
            <p:ph idx="4" type="subTitle"/>
          </p:nvPr>
        </p:nvSpPr>
        <p:spPr>
          <a:xfrm>
            <a:off x="4971833" y="1742100"/>
            <a:ext cx="2680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6" name="Google Shape;746;p66"/>
          <p:cNvSpPr txBox="1"/>
          <p:nvPr>
            <p:ph idx="5" type="subTitle"/>
          </p:nvPr>
        </p:nvSpPr>
        <p:spPr>
          <a:xfrm>
            <a:off x="8364766" y="1742100"/>
            <a:ext cx="2680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_2">
  <p:cSld name="TITLE_AND_TWO_COLUMNS_1_1_1_1_1_1_1_1_1_1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7"/>
          <p:cNvSpPr/>
          <p:nvPr/>
        </p:nvSpPr>
        <p:spPr>
          <a:xfrm>
            <a:off x="609600" y="1642300"/>
            <a:ext cx="10972800" cy="47463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7"/>
          <p:cNvSpPr/>
          <p:nvPr/>
        </p:nvSpPr>
        <p:spPr>
          <a:xfrm>
            <a:off x="4271300" y="1642300"/>
            <a:ext cx="3649500" cy="9633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00C1A8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7"/>
          <p:cNvSpPr/>
          <p:nvPr/>
        </p:nvSpPr>
        <p:spPr>
          <a:xfrm>
            <a:off x="609700" y="2574700"/>
            <a:ext cx="10972800" cy="30900"/>
          </a:xfrm>
          <a:prstGeom prst="rect">
            <a:avLst/>
          </a:prstGeom>
          <a:solidFill>
            <a:srgbClr val="00C1A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7"/>
          <p:cNvSpPr txBox="1"/>
          <p:nvPr>
            <p:ph type="title"/>
          </p:nvPr>
        </p:nvSpPr>
        <p:spPr>
          <a:xfrm>
            <a:off x="609600" y="369900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2" name="Google Shape;752;p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3" name="Google Shape;75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7"/>
          <p:cNvSpPr txBox="1"/>
          <p:nvPr>
            <p:ph idx="1" type="subTitle"/>
          </p:nvPr>
        </p:nvSpPr>
        <p:spPr>
          <a:xfrm>
            <a:off x="819933" y="2999531"/>
            <a:ext cx="5395500" cy="423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5" name="Google Shape;755;p67"/>
          <p:cNvSpPr txBox="1"/>
          <p:nvPr>
            <p:ph idx="2" type="body"/>
          </p:nvPr>
        </p:nvSpPr>
        <p:spPr>
          <a:xfrm>
            <a:off x="819934" y="3489231"/>
            <a:ext cx="5395500" cy="25449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1A8"/>
              </a:buClr>
              <a:buSzPts val="1500"/>
              <a:buChar char="●"/>
              <a:defRPr sz="15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756" name="Google Shape;756;p67"/>
          <p:cNvSpPr txBox="1"/>
          <p:nvPr>
            <p:ph idx="3" type="subTitle"/>
          </p:nvPr>
        </p:nvSpPr>
        <p:spPr>
          <a:xfrm>
            <a:off x="4755901" y="1742100"/>
            <a:ext cx="2680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7" name="Google Shape;757;p67"/>
          <p:cNvSpPr txBox="1"/>
          <p:nvPr>
            <p:ph idx="4" type="subTitle"/>
          </p:nvPr>
        </p:nvSpPr>
        <p:spPr>
          <a:xfrm>
            <a:off x="1147033" y="1742100"/>
            <a:ext cx="2680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8" name="Google Shape;758;p67"/>
          <p:cNvSpPr txBox="1"/>
          <p:nvPr>
            <p:ph idx="5" type="subTitle"/>
          </p:nvPr>
        </p:nvSpPr>
        <p:spPr>
          <a:xfrm>
            <a:off x="8364766" y="1742100"/>
            <a:ext cx="2680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_3">
  <p:cSld name="TITLE_AND_TWO_COLUMNS_1_1_1_1_1_1_1_1_1_1_1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8"/>
          <p:cNvSpPr/>
          <p:nvPr/>
        </p:nvSpPr>
        <p:spPr>
          <a:xfrm>
            <a:off x="609600" y="1642300"/>
            <a:ext cx="10972800" cy="47463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7932767" y="1642300"/>
            <a:ext cx="3649500" cy="9633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47EACB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8"/>
          <p:cNvSpPr/>
          <p:nvPr/>
        </p:nvSpPr>
        <p:spPr>
          <a:xfrm>
            <a:off x="609700" y="2574700"/>
            <a:ext cx="10972800" cy="30900"/>
          </a:xfrm>
          <a:prstGeom prst="rect">
            <a:avLst/>
          </a:prstGeom>
          <a:solidFill>
            <a:srgbClr val="47EAC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8"/>
          <p:cNvSpPr txBox="1"/>
          <p:nvPr>
            <p:ph type="title"/>
          </p:nvPr>
        </p:nvSpPr>
        <p:spPr>
          <a:xfrm>
            <a:off x="609600" y="369900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64" name="Google Shape;764;p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8"/>
          <p:cNvSpPr txBox="1"/>
          <p:nvPr>
            <p:ph idx="1" type="subTitle"/>
          </p:nvPr>
        </p:nvSpPr>
        <p:spPr>
          <a:xfrm>
            <a:off x="819933" y="2999531"/>
            <a:ext cx="5395500" cy="423600"/>
          </a:xfrm>
          <a:prstGeom prst="rect">
            <a:avLst/>
          </a:prstGeom>
        </p:spPr>
        <p:txBody>
          <a:bodyPr anchorCtr="0" anchor="ctr" bIns="121900" lIns="243825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7" name="Google Shape;767;p68"/>
          <p:cNvSpPr txBox="1"/>
          <p:nvPr>
            <p:ph idx="2" type="body"/>
          </p:nvPr>
        </p:nvSpPr>
        <p:spPr>
          <a:xfrm>
            <a:off x="819934" y="3489231"/>
            <a:ext cx="5395500" cy="2544900"/>
          </a:xfrm>
          <a:prstGeom prst="rect">
            <a:avLst/>
          </a:prstGeom>
        </p:spPr>
        <p:txBody>
          <a:bodyPr anchorCtr="0" anchor="t" bIns="121900" lIns="243825" spcFirstLastPara="1" rIns="243825" wrap="square" tIns="12190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EACB"/>
              </a:buClr>
              <a:buSzPts val="1500"/>
              <a:buChar char="●"/>
              <a:defRPr sz="15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768" name="Google Shape;768;p68"/>
          <p:cNvSpPr txBox="1"/>
          <p:nvPr>
            <p:ph idx="3" type="subTitle"/>
          </p:nvPr>
        </p:nvSpPr>
        <p:spPr>
          <a:xfrm>
            <a:off x="1147033" y="1742100"/>
            <a:ext cx="2680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9" name="Google Shape;769;p68"/>
          <p:cNvSpPr txBox="1"/>
          <p:nvPr>
            <p:ph idx="4" type="subTitle"/>
          </p:nvPr>
        </p:nvSpPr>
        <p:spPr>
          <a:xfrm>
            <a:off x="4539900" y="1742100"/>
            <a:ext cx="2680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70" name="Google Shape;770;p68"/>
          <p:cNvSpPr txBox="1"/>
          <p:nvPr>
            <p:ph idx="5" type="subTitle"/>
          </p:nvPr>
        </p:nvSpPr>
        <p:spPr>
          <a:xfrm>
            <a:off x="8417368" y="1742100"/>
            <a:ext cx="26805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" name="Google Shape;773;p69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774" name="Google Shape;774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1">
  <p:cSld name="TITLE_ONLY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7" name="Google Shape;777;p70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78" name="Google Shape;778;p70"/>
          <p:cNvSpPr txBox="1"/>
          <p:nvPr>
            <p:ph idx="1" type="subTitle"/>
          </p:nvPr>
        </p:nvSpPr>
        <p:spPr>
          <a:xfrm>
            <a:off x="609600" y="1911750"/>
            <a:ext cx="4628100" cy="4236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 sz="19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79" name="Google Shape;779;p70"/>
          <p:cNvSpPr txBox="1"/>
          <p:nvPr>
            <p:ph idx="2" type="body"/>
          </p:nvPr>
        </p:nvSpPr>
        <p:spPr>
          <a:xfrm>
            <a:off x="609601" y="2401450"/>
            <a:ext cx="4628100" cy="2544900"/>
          </a:xfrm>
          <a:prstGeom prst="rect">
            <a:avLst/>
          </a:prstGeom>
        </p:spPr>
        <p:txBody>
          <a:bodyPr anchorCtr="0" anchor="t" bIns="121900" lIns="0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780" name="Google Shape;780;p70"/>
          <p:cNvSpPr/>
          <p:nvPr/>
        </p:nvSpPr>
        <p:spPr>
          <a:xfrm rot="-2347404">
            <a:off x="7145159" y="2693051"/>
            <a:ext cx="7110699" cy="71106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6495" y="369900"/>
            <a:ext cx="9061412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2">
  <p:cSld name="TITLE_ONLY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5" name="Google Shape;785;p71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86" name="Google Shape;786;p71"/>
          <p:cNvSpPr txBox="1"/>
          <p:nvPr>
            <p:ph idx="1" type="subTitle"/>
          </p:nvPr>
        </p:nvSpPr>
        <p:spPr>
          <a:xfrm>
            <a:off x="609600" y="1911750"/>
            <a:ext cx="4628100" cy="4236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 sz="19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7" name="Google Shape;787;p71"/>
          <p:cNvSpPr txBox="1"/>
          <p:nvPr>
            <p:ph idx="2" type="body"/>
          </p:nvPr>
        </p:nvSpPr>
        <p:spPr>
          <a:xfrm>
            <a:off x="609601" y="2401450"/>
            <a:ext cx="4628100" cy="2544900"/>
          </a:xfrm>
          <a:prstGeom prst="rect">
            <a:avLst/>
          </a:prstGeom>
        </p:spPr>
        <p:txBody>
          <a:bodyPr anchorCtr="0" anchor="t" bIns="121900" lIns="0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788" name="Google Shape;788;p71"/>
          <p:cNvSpPr/>
          <p:nvPr/>
        </p:nvSpPr>
        <p:spPr>
          <a:xfrm rot="-2347404">
            <a:off x="7145159" y="2693051"/>
            <a:ext cx="7110699" cy="71106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029" y="337407"/>
            <a:ext cx="9061412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">
  <p:cSld name="TITLE_ONLY_1_1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2"/>
          <p:cNvSpPr/>
          <p:nvPr/>
        </p:nvSpPr>
        <p:spPr>
          <a:xfrm rot="-2347404">
            <a:off x="7615992" y="2693051"/>
            <a:ext cx="7110699" cy="7110699"/>
          </a:xfrm>
          <a:prstGeom prst="ellipse">
            <a:avLst/>
          </a:prstGeom>
          <a:gradFill>
            <a:gsLst>
              <a:gs pos="0">
                <a:srgbClr val="00C1A8"/>
              </a:gs>
              <a:gs pos="100000">
                <a:srgbClr val="0079C1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4122" y="609600"/>
            <a:ext cx="11324780" cy="71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72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6" name="Google Shape;796;p72"/>
          <p:cNvSpPr txBox="1"/>
          <p:nvPr>
            <p:ph idx="1" type="subTitle"/>
          </p:nvPr>
        </p:nvSpPr>
        <p:spPr>
          <a:xfrm>
            <a:off x="609600" y="1911750"/>
            <a:ext cx="4628100" cy="4236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 b="1" sz="19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7" name="Google Shape;797;p72"/>
          <p:cNvSpPr txBox="1"/>
          <p:nvPr>
            <p:ph idx="2" type="body"/>
          </p:nvPr>
        </p:nvSpPr>
        <p:spPr>
          <a:xfrm>
            <a:off x="609601" y="2401450"/>
            <a:ext cx="4628100" cy="2544900"/>
          </a:xfrm>
          <a:prstGeom prst="rect">
            <a:avLst/>
          </a:prstGeom>
        </p:spPr>
        <p:txBody>
          <a:bodyPr anchorCtr="0" anchor="t" bIns="121900" lIns="0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798" name="Google Shape;7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TITLE_1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844050" y="268075"/>
            <a:ext cx="10503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8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8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6248475" y="1423750"/>
            <a:ext cx="53253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6329575" y="1994322"/>
            <a:ext cx="5176500" cy="3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8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4">
  <p:cSld name="TITLE_ONLY_1_1_1_1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3"/>
          <p:cNvSpPr/>
          <p:nvPr/>
        </p:nvSpPr>
        <p:spPr>
          <a:xfrm rot="-2347404">
            <a:off x="7615992" y="2693051"/>
            <a:ext cx="7110699" cy="7110699"/>
          </a:xfrm>
          <a:prstGeom prst="ellipse">
            <a:avLst/>
          </a:prstGeom>
          <a:gradFill>
            <a:gsLst>
              <a:gs pos="0">
                <a:srgbClr val="00C1A8"/>
              </a:gs>
              <a:gs pos="100000">
                <a:srgbClr val="0079C1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06199" y="796933"/>
            <a:ext cx="1082063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3" name="Google Shape;803;p73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4" name="Google Shape;804;p73"/>
          <p:cNvSpPr txBox="1"/>
          <p:nvPr>
            <p:ph idx="1" type="subTitle"/>
          </p:nvPr>
        </p:nvSpPr>
        <p:spPr>
          <a:xfrm>
            <a:off x="609600" y="1911750"/>
            <a:ext cx="4628100" cy="4236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 b="1" sz="19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05" name="Google Shape;805;p73"/>
          <p:cNvSpPr txBox="1"/>
          <p:nvPr>
            <p:ph idx="2" type="body"/>
          </p:nvPr>
        </p:nvSpPr>
        <p:spPr>
          <a:xfrm>
            <a:off x="609601" y="2401450"/>
            <a:ext cx="4628100" cy="2544900"/>
          </a:xfrm>
          <a:prstGeom prst="rect">
            <a:avLst/>
          </a:prstGeom>
        </p:spPr>
        <p:txBody>
          <a:bodyPr anchorCtr="0" anchor="t" bIns="121900" lIns="0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806" name="Google Shape;8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5">
  <p:cSld name="TITLE_ONLY_1_1_1_1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4"/>
          <p:cNvSpPr/>
          <p:nvPr/>
        </p:nvSpPr>
        <p:spPr>
          <a:xfrm rot="-2347404">
            <a:off x="7615992" y="2693051"/>
            <a:ext cx="7110699" cy="7110699"/>
          </a:xfrm>
          <a:prstGeom prst="ellipse">
            <a:avLst/>
          </a:prstGeom>
          <a:solidFill>
            <a:srgbClr val="47EAC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45610" y="109833"/>
            <a:ext cx="605097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1" name="Google Shape;811;p74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2" name="Google Shape;812;p74"/>
          <p:cNvSpPr txBox="1"/>
          <p:nvPr>
            <p:ph idx="1" type="subTitle"/>
          </p:nvPr>
        </p:nvSpPr>
        <p:spPr>
          <a:xfrm>
            <a:off x="609600" y="1911750"/>
            <a:ext cx="4628100" cy="4236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 b="1" sz="19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13" name="Google Shape;813;p74"/>
          <p:cNvSpPr txBox="1"/>
          <p:nvPr>
            <p:ph idx="2" type="body"/>
          </p:nvPr>
        </p:nvSpPr>
        <p:spPr>
          <a:xfrm>
            <a:off x="609601" y="2401450"/>
            <a:ext cx="4628100" cy="2544900"/>
          </a:xfrm>
          <a:prstGeom prst="rect">
            <a:avLst/>
          </a:prstGeom>
        </p:spPr>
        <p:txBody>
          <a:bodyPr anchorCtr="0" anchor="t" bIns="121900" lIns="0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814" name="Google Shape;81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6">
  <p:cSld name="TITLE_ONLY_1_1_1_1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5"/>
          <p:cNvSpPr/>
          <p:nvPr/>
        </p:nvSpPr>
        <p:spPr>
          <a:xfrm rot="-2347404">
            <a:off x="7615992" y="2693051"/>
            <a:ext cx="7110699" cy="7110699"/>
          </a:xfrm>
          <a:prstGeom prst="ellipse">
            <a:avLst/>
          </a:prstGeom>
          <a:solidFill>
            <a:srgbClr val="47EAC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8" name="Google Shape;818;p75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19" name="Google Shape;819;p75"/>
          <p:cNvSpPr txBox="1"/>
          <p:nvPr>
            <p:ph idx="1" type="subTitle"/>
          </p:nvPr>
        </p:nvSpPr>
        <p:spPr>
          <a:xfrm>
            <a:off x="609600" y="1911750"/>
            <a:ext cx="4628100" cy="4236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 b="1" sz="19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0" name="Google Shape;820;p75"/>
          <p:cNvSpPr txBox="1"/>
          <p:nvPr>
            <p:ph idx="2" type="body"/>
          </p:nvPr>
        </p:nvSpPr>
        <p:spPr>
          <a:xfrm>
            <a:off x="609601" y="2401450"/>
            <a:ext cx="4628100" cy="2544900"/>
          </a:xfrm>
          <a:prstGeom prst="rect">
            <a:avLst/>
          </a:prstGeom>
        </p:spPr>
        <p:txBody>
          <a:bodyPr anchorCtr="0" anchor="t" bIns="121900" lIns="0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821" name="Google Shape;82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0577" y="132000"/>
            <a:ext cx="605097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7">
  <p:cSld name="TITLE_ONLY_1_1_1_1_1_1_1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6"/>
          <p:cNvSpPr/>
          <p:nvPr/>
        </p:nvSpPr>
        <p:spPr>
          <a:xfrm rot="-2347404">
            <a:off x="7144876" y="2693051"/>
            <a:ext cx="7110699" cy="71106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76"/>
          <p:cNvPicPr preferRelativeResize="0"/>
          <p:nvPr/>
        </p:nvPicPr>
        <p:blipFill rotWithShape="1">
          <a:blip r:embed="rId2">
            <a:alphaModFix/>
          </a:blip>
          <a:srcRect b="0" l="16853" r="12032" t="0"/>
          <a:stretch/>
        </p:blipFill>
        <p:spPr>
          <a:xfrm>
            <a:off x="6245471" y="931233"/>
            <a:ext cx="5336928" cy="5811202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7" name="Google Shape;827;p76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28" name="Google Shape;828;p76"/>
          <p:cNvSpPr txBox="1"/>
          <p:nvPr>
            <p:ph idx="1" type="subTitle"/>
          </p:nvPr>
        </p:nvSpPr>
        <p:spPr>
          <a:xfrm>
            <a:off x="609600" y="1911750"/>
            <a:ext cx="4628100" cy="4236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 sz="19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9" name="Google Shape;829;p76"/>
          <p:cNvSpPr txBox="1"/>
          <p:nvPr>
            <p:ph idx="2" type="body"/>
          </p:nvPr>
        </p:nvSpPr>
        <p:spPr>
          <a:xfrm>
            <a:off x="609601" y="2401450"/>
            <a:ext cx="4628100" cy="2544900"/>
          </a:xfrm>
          <a:prstGeom prst="rect">
            <a:avLst/>
          </a:prstGeom>
        </p:spPr>
        <p:txBody>
          <a:bodyPr anchorCtr="0" anchor="t" bIns="121900" lIns="0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830" name="Google Shape;8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8">
  <p:cSld name="TITLE_ONLY_1_1_1_1_1_1_1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7"/>
          <p:cNvSpPr/>
          <p:nvPr/>
        </p:nvSpPr>
        <p:spPr>
          <a:xfrm rot="-2347404">
            <a:off x="7144876" y="2693051"/>
            <a:ext cx="7110699" cy="71106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4" name="Google Shape;834;p77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35" name="Google Shape;835;p77"/>
          <p:cNvSpPr txBox="1"/>
          <p:nvPr>
            <p:ph idx="1" type="subTitle"/>
          </p:nvPr>
        </p:nvSpPr>
        <p:spPr>
          <a:xfrm>
            <a:off x="609600" y="1911750"/>
            <a:ext cx="4628100" cy="4236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900"/>
              <a:buNone/>
              <a:defRPr b="1" sz="19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36" name="Google Shape;836;p77"/>
          <p:cNvSpPr txBox="1"/>
          <p:nvPr>
            <p:ph idx="2" type="body"/>
          </p:nvPr>
        </p:nvSpPr>
        <p:spPr>
          <a:xfrm>
            <a:off x="609601" y="2401450"/>
            <a:ext cx="4628100" cy="2544900"/>
          </a:xfrm>
          <a:prstGeom prst="rect">
            <a:avLst/>
          </a:prstGeom>
        </p:spPr>
        <p:txBody>
          <a:bodyPr anchorCtr="0" anchor="t" bIns="121900" lIns="0" spcFirstLastPara="1" rIns="243825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3495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837" name="Google Shape;837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133" y="949285"/>
            <a:ext cx="7505096" cy="581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8"/>
          <p:cNvSpPr txBox="1"/>
          <p:nvPr>
            <p:ph idx="1" type="body"/>
          </p:nvPr>
        </p:nvSpPr>
        <p:spPr>
          <a:xfrm>
            <a:off x="609600" y="1852800"/>
            <a:ext cx="3744000" cy="42393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1" name="Google Shape;841;p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2" name="Google Shape;842;p78"/>
          <p:cNvSpPr txBox="1"/>
          <p:nvPr>
            <p:ph type="title"/>
          </p:nvPr>
        </p:nvSpPr>
        <p:spPr>
          <a:xfrm>
            <a:off x="609600" y="369900"/>
            <a:ext cx="37440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843" name="Google Shape;843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9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846" name="Google Shape;846;p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7" name="Google Shape;847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80"/>
          <p:cNvSpPr txBox="1"/>
          <p:nvPr>
            <p:ph type="title"/>
          </p:nvPr>
        </p:nvSpPr>
        <p:spPr>
          <a:xfrm>
            <a:off x="631600" y="1644233"/>
            <a:ext cx="50532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851" name="Google Shape;851;p80"/>
          <p:cNvSpPr txBox="1"/>
          <p:nvPr>
            <p:ph idx="1" type="subTitle"/>
          </p:nvPr>
        </p:nvSpPr>
        <p:spPr>
          <a:xfrm>
            <a:off x="609600" y="3737433"/>
            <a:ext cx="51381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2" name="Google Shape;852;p80"/>
          <p:cNvSpPr txBox="1"/>
          <p:nvPr>
            <p:ph idx="2" type="body"/>
          </p:nvPr>
        </p:nvSpPr>
        <p:spPr>
          <a:xfrm>
            <a:off x="6586000" y="965433"/>
            <a:ext cx="49965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3" name="Google Shape;853;p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4" name="Google Shape;85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93967" y="189600"/>
            <a:ext cx="1071368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1"/>
          <p:cNvSpPr txBox="1"/>
          <p:nvPr>
            <p:ph hasCustomPrompt="1" type="title"/>
          </p:nvPr>
        </p:nvSpPr>
        <p:spPr>
          <a:xfrm>
            <a:off x="609600" y="1474833"/>
            <a:ext cx="109728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57" name="Google Shape;857;p81"/>
          <p:cNvSpPr txBox="1"/>
          <p:nvPr>
            <p:ph idx="1" type="body"/>
          </p:nvPr>
        </p:nvSpPr>
        <p:spPr>
          <a:xfrm>
            <a:off x="609600" y="4202967"/>
            <a:ext cx="109728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58" name="Google Shape;858;p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9" name="Google Shape;85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2" name="Google Shape;862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2966" y="189600"/>
            <a:ext cx="1071465" cy="16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Rows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588650" y="1423750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588650" y="3829375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" name="Google Shape;70;p9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3"/>
          <p:cNvSpPr txBox="1"/>
          <p:nvPr>
            <p:ph type="title"/>
          </p:nvPr>
        </p:nvSpPr>
        <p:spPr>
          <a:xfrm>
            <a:off x="609600" y="274638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65" name="Google Shape;865;p83"/>
          <p:cNvSpPr txBox="1"/>
          <p:nvPr>
            <p:ph idx="1" type="body"/>
          </p:nvPr>
        </p:nvSpPr>
        <p:spPr>
          <a:xfrm>
            <a:off x="609600" y="1600202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/>
            </a:lvl1pPr>
            <a:lvl2pPr indent="-32385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/>
            </a:lvl2pPr>
            <a:lvl3pPr indent="-32385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/>
            </a:lvl3pPr>
            <a:lvl4pPr indent="-32385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/>
            </a:lvl4pPr>
            <a:lvl5pPr indent="-32385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/>
            </a:lvl5pPr>
            <a:lvl6pPr indent="-32385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/>
            </a:lvl6pPr>
            <a:lvl7pPr indent="-32385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/>
            </a:lvl7pPr>
            <a:lvl8pPr indent="-32385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/>
            </a:lvl8pPr>
            <a:lvl9pPr indent="-32385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/>
            </a:lvl9pPr>
          </a:lstStyle>
          <a:p/>
        </p:txBody>
      </p:sp>
      <p:sp>
        <p:nvSpPr>
          <p:cNvPr id="866" name="Google Shape;866;p83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7" name="Google Shape;867;p83"/>
          <p:cNvSpPr txBox="1"/>
          <p:nvPr>
            <p:ph idx="11" type="ftr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8" name="Google Shape;868;p83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10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77;p10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0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63.xml"/><Relationship Id="rId44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65.xml"/><Relationship Id="rId46" Type="http://schemas.openxmlformats.org/officeDocument/2006/relationships/slideLayout" Target="../slideLayouts/slideLayout68.xml"/><Relationship Id="rId45" Type="http://schemas.openxmlformats.org/officeDocument/2006/relationships/slideLayout" Target="../slideLayouts/slideLayout67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48" Type="http://schemas.openxmlformats.org/officeDocument/2006/relationships/slideLayout" Target="../slideLayouts/slideLayout70.xml"/><Relationship Id="rId47" Type="http://schemas.openxmlformats.org/officeDocument/2006/relationships/slideLayout" Target="../slideLayouts/slideLayout69.xml"/><Relationship Id="rId49" Type="http://schemas.openxmlformats.org/officeDocument/2006/relationships/slideLayout" Target="../slideLayouts/slideLayout7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1.xml"/><Relationship Id="rId51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72.xml"/><Relationship Id="rId53" Type="http://schemas.openxmlformats.org/officeDocument/2006/relationships/slideLayout" Target="../slideLayouts/slideLayout75.xml"/><Relationship Id="rId52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33.xml"/><Relationship Id="rId5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32.xml"/><Relationship Id="rId54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35.xml"/><Relationship Id="rId5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34.xml"/><Relationship Id="rId56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37.xml"/><Relationship Id="rId59" Type="http://schemas.openxmlformats.org/officeDocument/2006/relationships/theme" Target="../theme/theme4.xml"/><Relationship Id="rId14" Type="http://schemas.openxmlformats.org/officeDocument/2006/relationships/slideLayout" Target="../slideLayouts/slideLayout36.xml"/><Relationship Id="rId58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756825" y="1956275"/>
            <a:ext cx="107346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09600" y="1600202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0" type="dt"/>
          </p:nvPr>
        </p:nvSpPr>
        <p:spPr>
          <a:xfrm>
            <a:off x="609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4165600" y="6356352"/>
            <a:ext cx="3860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737600" y="6356352"/>
            <a:ext cx="284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Titillium Web SemiBold"/>
              <a:buNone/>
              <a:defRPr sz="37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609600" y="1536633"/>
            <a:ext cx="10972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  <p:sldLayoutId id="2147483708" r:id="rId39"/>
    <p:sldLayoutId id="2147483709" r:id="rId40"/>
    <p:sldLayoutId id="2147483710" r:id="rId41"/>
    <p:sldLayoutId id="2147483711" r:id="rId42"/>
    <p:sldLayoutId id="2147483712" r:id="rId43"/>
    <p:sldLayoutId id="2147483713" r:id="rId44"/>
    <p:sldLayoutId id="2147483714" r:id="rId45"/>
    <p:sldLayoutId id="2147483715" r:id="rId46"/>
    <p:sldLayoutId id="2147483716" r:id="rId47"/>
    <p:sldLayoutId id="2147483717" r:id="rId48"/>
    <p:sldLayoutId id="2147483718" r:id="rId49"/>
    <p:sldLayoutId id="2147483719" r:id="rId50"/>
    <p:sldLayoutId id="2147483720" r:id="rId51"/>
    <p:sldLayoutId id="2147483721" r:id="rId52"/>
    <p:sldLayoutId id="2147483722" r:id="rId53"/>
    <p:sldLayoutId id="2147483723" r:id="rId54"/>
    <p:sldLayoutId id="2147483724" r:id="rId55"/>
    <p:sldLayoutId id="2147483725" r:id="rId56"/>
    <p:sldLayoutId id="2147483726" r:id="rId57"/>
    <p:sldLayoutId id="2147483727" r:id="rId5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">
          <p15:clr>
            <a:srgbClr val="EA4335"/>
          </p15:clr>
        </p15:guide>
        <p15:guide id="2" pos="7296">
          <p15:clr>
            <a:srgbClr val="EA4335"/>
          </p15:clr>
        </p15:guide>
        <p15:guide id="3" orient="horz" pos="384">
          <p15:clr>
            <a:srgbClr val="EA4335"/>
          </p15:clr>
        </p15:guide>
        <p15:guide id="4" orient="horz" pos="393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aws.amazon.com/IAM/latest/UserGuide/id_credentials_mfa.html" TargetMode="External"/><Relationship Id="rId4" Type="http://schemas.openxmlformats.org/officeDocument/2006/relationships/hyperlink" Target="https://docs.aws.amazon.com/IAM/latest/UserGuide/getting-started_create-admin-group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aws.amazon.com/IAM/latest/UserGuide/id_credentials_access-keys.html#Using_CreateAccessKey" TargetMode="External"/><Relationship Id="rId4" Type="http://schemas.openxmlformats.org/officeDocument/2006/relationships/hyperlink" Target="https://docs.aws.amazon.com/cli/latest/userguide/cli-configure-quickstart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ws.amazon.com/route53/pricing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garoyeri/aws-workshop-dotnet/blob/main/docs/00-setup-dns.md" TargetMode="External"/><Relationship Id="rId4" Type="http://schemas.openxmlformats.org/officeDocument/2006/relationships/hyperlink" Target="https://app.diagrams.net/?page-id=jnXFbUM9CRfG8P_6CDw3&amp;scale=auto#G1WjO7FSIfMbtGQkdKWR2CQDQT2Vhe8kC9" TargetMode="External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pp.diagrams.net/?page-id=2GBVdl-LBxGrfcSQvBt9&amp;scale=auto#G1WjO7FSIfMbtGQkdKWR2CQDQT2Vhe8kC9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hyperlink" Target="https://docs.aws.amazon.com/whitepapers/latest/organizing-your-aws-environment/core-concepts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pp.diagrams.net/?page-id=iV0VbIXLyR96YRBWMGLY&amp;scale=auto#G1WjO7FSIfMbtGQkdKWR2CQDQT2Vhe8kC9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hyperlink" Target="https://www.theverge.com/2018/8/1/17634330/bird-electric-scooter-sharing-paris-tel-aviv" TargetMode="External"/><Relationship Id="rId5" Type="http://schemas.openxmlformats.org/officeDocument/2006/relationships/hyperlink" Target="https://www.theverge.com/2018/8/1/17634330/bird-electric-scooter-sharing-paris-tel-aviv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png"/><Relationship Id="rId4" Type="http://schemas.openxmlformats.org/officeDocument/2006/relationships/image" Target="../media/image36.png"/><Relationship Id="rId5" Type="http://schemas.openxmlformats.org/officeDocument/2006/relationships/hyperlink" Target="https://firecracker-microvm.github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amazon.com/Hirsh-SOHO-Drawer-Cabinet-Charcoal/dp/B01ASUWBQM" TargetMode="External"/><Relationship Id="rId4" Type="http://schemas.openxmlformats.org/officeDocument/2006/relationships/hyperlink" Target="https://globaltoynews.com/2014/02/05/is-your-toy-box-half-full-or-half-empty/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mmons.wikimedia.org/wiki/File:Hard_disk_platter_spinning.jpg" TargetMode="External"/><Relationship Id="rId4" Type="http://schemas.openxmlformats.org/officeDocument/2006/relationships/hyperlink" Target="https://www.flickr.com/people/12173213@N00" TargetMode="External"/><Relationship Id="rId5" Type="http://schemas.openxmlformats.org/officeDocument/2006/relationships/hyperlink" Target="http://creativecommons.org/licenses/by-sa/2.0" TargetMode="External"/><Relationship Id="rId6" Type="http://schemas.openxmlformats.org/officeDocument/2006/relationships/hyperlink" Target="https://pixy.org/4649350/" TargetMode="External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yummymummykitchen.com/2017/08/how-to-make-tomato-soup-with-fresh-tomatoes.html" TargetMode="External"/><Relationship Id="rId4" Type="http://schemas.openxmlformats.org/officeDocument/2006/relationships/hyperlink" Target="https://www.instacart.com/landing?product_id=16265762&amp;retailer_id=45&amp;region_id=10154461670&amp;mrid=309941600" TargetMode="External"/><Relationship Id="rId5" Type="http://schemas.openxmlformats.org/officeDocument/2006/relationships/hyperlink" Target="https://yoshon.com/product-category/soups/" TargetMode="External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aws.amazon.com/general/latest/gr/aws-arns-and-namespaces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ocs.aws.amazon.com/IAM/latest/UserGuide/reference_policies_elements_principal.html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pp.diagrams.net/?page-id=l-aEy-LkWNNqGJBiE76K&amp;scale=auto#G1WjO7FSIfMbtGQkdKWR2CQDQT2Vhe8kC9" TargetMode="External"/><Relationship Id="rId4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app.diagrams.net/?page-id=KuaxjJRyFTDhx8pObwgc&amp;scale=auto#G1WjO7FSIfMbtGQkdKWR2CQDQT2Vhe8kC9" TargetMode="External"/><Relationship Id="rId4" Type="http://schemas.openxmlformats.org/officeDocument/2006/relationships/image" Target="../media/image9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app.diagrams.net/?page-id=DxPAFPruigzQ8cHMr4SV&amp;scale=auto#G1WjO7FSIfMbtGQkdKWR2CQDQT2Vhe8kC9" TargetMode="External"/><Relationship Id="rId4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app.diagrams.net/?page-id=x22PvHWnH1afHfNEqQOp&amp;scale=auto#G1WjO7FSIfMbtGQkdKWR2CQDQT2Vhe8kC9" TargetMode="External"/><Relationship Id="rId4" Type="http://schemas.openxmlformats.org/officeDocument/2006/relationships/image" Target="../media/image9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app.diagrams.net/?page-id=OlrInY0KYgBKbr3_ivj3&amp;scale=auto#G1WjO7FSIfMbtGQkdKWR2CQDQT2Vhe8kC9" TargetMode="External"/><Relationship Id="rId4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5" Type="http://schemas.openxmlformats.org/officeDocument/2006/relationships/image" Target="../media/image61.jp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31" Type="http://schemas.openxmlformats.org/officeDocument/2006/relationships/image" Target="../media/image88.png"/><Relationship Id="rId30" Type="http://schemas.openxmlformats.org/officeDocument/2006/relationships/image" Target="../media/image87.png"/><Relationship Id="rId33" Type="http://schemas.openxmlformats.org/officeDocument/2006/relationships/image" Target="../media/image101.png"/><Relationship Id="rId32" Type="http://schemas.openxmlformats.org/officeDocument/2006/relationships/image" Target="../media/image89.png"/><Relationship Id="rId35" Type="http://schemas.openxmlformats.org/officeDocument/2006/relationships/image" Target="../media/image93.png"/><Relationship Id="rId34" Type="http://schemas.openxmlformats.org/officeDocument/2006/relationships/image" Target="../media/image90.png"/><Relationship Id="rId36" Type="http://schemas.openxmlformats.org/officeDocument/2006/relationships/image" Target="../media/image94.jpg"/><Relationship Id="rId20" Type="http://schemas.openxmlformats.org/officeDocument/2006/relationships/image" Target="../media/image77.png"/><Relationship Id="rId22" Type="http://schemas.openxmlformats.org/officeDocument/2006/relationships/image" Target="../media/image80.png"/><Relationship Id="rId21" Type="http://schemas.openxmlformats.org/officeDocument/2006/relationships/image" Target="../media/image79.png"/><Relationship Id="rId24" Type="http://schemas.openxmlformats.org/officeDocument/2006/relationships/image" Target="../media/image81.png"/><Relationship Id="rId23" Type="http://schemas.openxmlformats.org/officeDocument/2006/relationships/image" Target="../media/image78.png"/><Relationship Id="rId26" Type="http://schemas.openxmlformats.org/officeDocument/2006/relationships/image" Target="../media/image83.png"/><Relationship Id="rId25" Type="http://schemas.openxmlformats.org/officeDocument/2006/relationships/image" Target="../media/image82.png"/><Relationship Id="rId28" Type="http://schemas.openxmlformats.org/officeDocument/2006/relationships/image" Target="../media/image84.png"/><Relationship Id="rId27" Type="http://schemas.openxmlformats.org/officeDocument/2006/relationships/image" Target="../media/image85.png"/><Relationship Id="rId29" Type="http://schemas.openxmlformats.org/officeDocument/2006/relationships/image" Target="../media/image86.png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3" Type="http://schemas.openxmlformats.org/officeDocument/2006/relationships/image" Target="../media/image70.png"/><Relationship Id="rId12" Type="http://schemas.openxmlformats.org/officeDocument/2006/relationships/image" Target="../media/image69.png"/><Relationship Id="rId15" Type="http://schemas.openxmlformats.org/officeDocument/2006/relationships/image" Target="../media/image71.jpg"/><Relationship Id="rId14" Type="http://schemas.openxmlformats.org/officeDocument/2006/relationships/image" Target="../media/image68.png"/><Relationship Id="rId17" Type="http://schemas.openxmlformats.org/officeDocument/2006/relationships/image" Target="../media/image73.png"/><Relationship Id="rId16" Type="http://schemas.openxmlformats.org/officeDocument/2006/relationships/image" Target="../media/image72.jpg"/><Relationship Id="rId19" Type="http://schemas.openxmlformats.org/officeDocument/2006/relationships/image" Target="../media/image76.png"/><Relationship Id="rId18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6.jpg"/><Relationship Id="rId4" Type="http://schemas.openxmlformats.org/officeDocument/2006/relationships/image" Target="../media/image9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0.jpg"/><Relationship Id="rId4" Type="http://schemas.openxmlformats.org/officeDocument/2006/relationships/image" Target="../media/image9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aws.amazon.com/awsaccountbilling/latest/aboutv2/budgets-create.html" TargetMode="External"/><Relationship Id="rId4" Type="http://schemas.openxmlformats.org/officeDocument/2006/relationships/hyperlink" Target="https://docs.aws.amazon.com/awsaccountbilling/latest/aboutv2/ce-enabl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4"/>
          <p:cNvSpPr txBox="1"/>
          <p:nvPr>
            <p:ph type="ctrTitle"/>
          </p:nvPr>
        </p:nvSpPr>
        <p:spPr>
          <a:xfrm>
            <a:off x="609600" y="1260633"/>
            <a:ext cx="109728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 your AWS .NET Environment and get Deploying</a:t>
            </a:r>
            <a:endParaRPr/>
          </a:p>
        </p:txBody>
      </p:sp>
      <p:sp>
        <p:nvSpPr>
          <p:cNvPr id="874" name="Google Shape;874;p84"/>
          <p:cNvSpPr txBox="1"/>
          <p:nvPr>
            <p:ph idx="1" type="subTitle"/>
          </p:nvPr>
        </p:nvSpPr>
        <p:spPr>
          <a:xfrm>
            <a:off x="609600" y="4394400"/>
            <a:ext cx="109728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KCDC Workshop Session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3"/>
          <p:cNvSpPr txBox="1"/>
          <p:nvPr>
            <p:ph idx="1" type="body"/>
          </p:nvPr>
        </p:nvSpPr>
        <p:spPr>
          <a:xfrm>
            <a:off x="6096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Problems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Your “root” account login (the email you signed up for AWS with) is the last line of defense for your account in case of disaster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AWS gives you a VERY hard time with some super ugly captchas if you try to use your “root” account (hint hint)</a:t>
            </a:r>
            <a:endParaRPr/>
          </a:p>
        </p:txBody>
      </p:sp>
      <p:sp>
        <p:nvSpPr>
          <p:cNvPr id="1038" name="Google Shape;1038;p93"/>
          <p:cNvSpPr txBox="1"/>
          <p:nvPr>
            <p:ph idx="2" type="body"/>
          </p:nvPr>
        </p:nvSpPr>
        <p:spPr>
          <a:xfrm>
            <a:off x="64432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Solutions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Ensure that MFA is turned on for your root account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US"/>
              <a:t>)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Create a console IAM user with all the administrative privileges and budget / billing access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-US"/>
              <a:t>)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Login with the new console user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Ensure that MFA is turned on for your console user</a:t>
            </a:r>
            <a:endParaRPr/>
          </a:p>
        </p:txBody>
      </p:sp>
      <p:sp>
        <p:nvSpPr>
          <p:cNvPr id="1039" name="Google Shape;1039;p93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Listen to AWS when it says “don’t use your Root account”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4"/>
          <p:cNvSpPr txBox="1"/>
          <p:nvPr>
            <p:ph idx="1" type="body"/>
          </p:nvPr>
        </p:nvSpPr>
        <p:spPr>
          <a:xfrm>
            <a:off x="6096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Problems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Now that you have access to the AWS Console, you’ll need CLI access as well</a:t>
            </a:r>
            <a:endParaRPr/>
          </a:p>
        </p:txBody>
      </p:sp>
      <p:sp>
        <p:nvSpPr>
          <p:cNvPr id="1045" name="Google Shape;1045;p94"/>
          <p:cNvSpPr txBox="1"/>
          <p:nvPr>
            <p:ph idx="2" type="body"/>
          </p:nvPr>
        </p:nvSpPr>
        <p:spPr>
          <a:xfrm>
            <a:off x="64432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Solutions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Create a new Access Key for your Console user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US"/>
              <a:t>) 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Setup a local AWS CLI profile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-US"/>
              <a:t>) as your default profile (or a named profile)</a:t>
            </a:r>
            <a:endParaRPr/>
          </a:p>
        </p:txBody>
      </p:sp>
      <p:sp>
        <p:nvSpPr>
          <p:cNvPr id="1046" name="Google Shape;1046;p94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 CLI Access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5"/>
          <p:cNvSpPr txBox="1"/>
          <p:nvPr>
            <p:ph idx="1" type="body"/>
          </p:nvPr>
        </p:nvSpPr>
        <p:spPr>
          <a:xfrm>
            <a:off x="609600" y="1536633"/>
            <a:ext cx="109728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Open your favorite Terminal application</a:t>
            </a:r>
            <a:br>
              <a:rPr lang="en-US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Run a command on the AWS CLI:</a:t>
            </a:r>
            <a:br>
              <a:rPr lang="en-US"/>
            </a:b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ws sts get-caller-identity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-US"/>
              <a:t>if you created a named profile instead of “default”, then append:</a:t>
            </a:r>
            <a:br>
              <a:rPr lang="en-US"/>
            </a:b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--profile your-profile-name</a:t>
            </a:r>
            <a:br>
              <a:rPr lang="en-US">
                <a:latin typeface="Roboto Mono"/>
                <a:ea typeface="Roboto Mono"/>
                <a:cs typeface="Roboto Mono"/>
                <a:sym typeface="Roboto Mono"/>
              </a:rPr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You’ll see your user account details (nothing secret)</a:t>
            </a:r>
            <a:br>
              <a:rPr lang="en-US"/>
            </a:b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-US" sz="19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  "UserId": "AIDAVLCCOJS2CWLYZ632O",</a:t>
            </a:r>
            <a:br>
              <a:rPr lang="en-US" sz="19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  "Account": "367359052980",</a:t>
            </a:r>
            <a:br>
              <a:rPr lang="en-US" sz="19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  "Arn": "arn:aws:iam::367359052980:user/cli-user-hs718"</a:t>
            </a:r>
            <a:br>
              <a:rPr lang="en-US" sz="19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9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2" name="Google Shape;1052;p95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Checkpoint: Test out your new superpowers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6"/>
          <p:cNvSpPr txBox="1"/>
          <p:nvPr>
            <p:ph type="title"/>
          </p:nvPr>
        </p:nvSpPr>
        <p:spPr>
          <a:xfrm>
            <a:off x="631600" y="1644233"/>
            <a:ext cx="50532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</a:t>
            </a:r>
            <a:endParaRPr/>
          </a:p>
        </p:txBody>
      </p:sp>
      <p:pic>
        <p:nvPicPr>
          <p:cNvPr id="1058" name="Google Shape;105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874" y="609600"/>
            <a:ext cx="4620749" cy="59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96"/>
          <p:cNvSpPr txBox="1"/>
          <p:nvPr>
            <p:ph idx="1" type="subTitle"/>
          </p:nvPr>
        </p:nvSpPr>
        <p:spPr>
          <a:xfrm>
            <a:off x="609600" y="3737433"/>
            <a:ext cx="51381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6"/>
          <p:cNvSpPr txBox="1"/>
          <p:nvPr/>
        </p:nvSpPr>
        <p:spPr>
          <a:xfrm>
            <a:off x="7584250" y="6457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https://i.imgur.com/eAwdKEC.png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7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Lab: Setup DNS for the Workshop (~30 min)</a:t>
            </a:r>
            <a:endParaRPr/>
          </a:p>
        </p:txBody>
      </p:sp>
      <p:sp>
        <p:nvSpPr>
          <p:cNvPr id="1066" name="Google Shape;1066;p97"/>
          <p:cNvSpPr txBox="1"/>
          <p:nvPr>
            <p:ph idx="1" type="body"/>
          </p:nvPr>
        </p:nvSpPr>
        <p:spPr>
          <a:xfrm>
            <a:off x="6096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Problems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We’ll be deploying some services to AWS, but they’ll have terrible, random names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If you want to show off your cool workshop work to all your friends, you’ll need to tell them the URL (or text it to them).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You may not have a classy domain name like </a:t>
            </a:r>
            <a:r>
              <a:rPr b="1" lang="en-US"/>
              <a:t>garoyeri.dev</a:t>
            </a:r>
            <a:endParaRPr b="1"/>
          </a:p>
        </p:txBody>
      </p:sp>
      <p:sp>
        <p:nvSpPr>
          <p:cNvPr id="1067" name="Google Shape;1067;p97"/>
          <p:cNvSpPr txBox="1"/>
          <p:nvPr>
            <p:ph idx="2" type="body"/>
          </p:nvPr>
        </p:nvSpPr>
        <p:spPr>
          <a:xfrm>
            <a:off x="64432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Solutions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AWS Route 53 is cheap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US"/>
              <a:t>) and provides DNS capabilities. You can create public certificates for free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We’ve got an automation to get you setup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If you don’t have a domain handy, I’ll get you hooked up on </a:t>
            </a:r>
            <a:r>
              <a:rPr b="1" lang="en-US"/>
              <a:t>(yourname).kcdc.garolabs.com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8"/>
          <p:cNvSpPr txBox="1"/>
          <p:nvPr>
            <p:ph idx="2" type="body"/>
          </p:nvPr>
        </p:nvSpPr>
        <p:spPr>
          <a:xfrm>
            <a:off x="6135575" y="1536625"/>
            <a:ext cx="54468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Instructions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Clone Repository: </a:t>
            </a:r>
            <a:r>
              <a:rPr lang="en-US" sz="1600"/>
              <a:t>https://github.com/garoyeri/aws-dotnet-workshop</a:t>
            </a:r>
            <a:br>
              <a:rPr lang="en-US" sz="1600"/>
            </a:b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View the instructions on GitHub (README.md)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Click the link for “Workshop 00: Deploying DNS”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US"/>
              <a:t>)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Deploy the CDK stack as per instructions, then update your DNS provider settings</a:t>
            </a:r>
            <a:endParaRPr/>
          </a:p>
        </p:txBody>
      </p:sp>
      <p:sp>
        <p:nvSpPr>
          <p:cNvPr id="1073" name="Google Shape;1073;p98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Lab: Setup DNS for the Workshop (~30 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4" name="Google Shape;1074;p9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2490824"/>
            <a:ext cx="5525977" cy="2324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9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0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take a break!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at ##:##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1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Structures and Endpoints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2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Regions</a:t>
            </a:r>
            <a:endParaRPr/>
          </a:p>
        </p:txBody>
      </p:sp>
      <p:pic>
        <p:nvPicPr>
          <p:cNvPr id="1095" name="Google Shape;109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712" y="1212325"/>
            <a:ext cx="8470574" cy="56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85"/>
          <p:cNvPicPr preferRelativeResize="0"/>
          <p:nvPr/>
        </p:nvPicPr>
        <p:blipFill rotWithShape="1">
          <a:blip r:embed="rId3">
            <a:alphaModFix/>
          </a:blip>
          <a:srcRect b="0" l="13536" r="13529" t="0"/>
          <a:stretch/>
        </p:blipFill>
        <p:spPr>
          <a:xfrm>
            <a:off x="-135541" y="0"/>
            <a:ext cx="37513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85"/>
          <p:cNvSpPr/>
          <p:nvPr/>
        </p:nvSpPr>
        <p:spPr>
          <a:xfrm>
            <a:off x="234333" y="5015467"/>
            <a:ext cx="3133500" cy="1431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121900" wrap="square" tIns="792475">
            <a:noAutofit/>
          </a:bodyPr>
          <a:lstStyle/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Software Whisperer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(and Principal Consultant)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1" name="Google Shape;881;p85"/>
          <p:cNvSpPr/>
          <p:nvPr/>
        </p:nvSpPr>
        <p:spPr>
          <a:xfrm>
            <a:off x="234333" y="4947468"/>
            <a:ext cx="3133500" cy="7635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Garo Yeriazarian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2" name="Google Shape;882;p85"/>
          <p:cNvSpPr txBox="1"/>
          <p:nvPr/>
        </p:nvSpPr>
        <p:spPr>
          <a:xfrm>
            <a:off x="5114875" y="1269350"/>
            <a:ext cx="6041100" cy="2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Lead the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technology and engineering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teams at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Headspring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More than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18 years’ experience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developing software, managing teams, connecting people within organizations and whispering. 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Experience in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cloud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devops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everything in between. I may not know the answer, but I’ll know how to find it.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Am actually pretty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terrible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at ping pong.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3" name="Google Shape;883;p85"/>
          <p:cNvSpPr txBox="1"/>
          <p:nvPr/>
        </p:nvSpPr>
        <p:spPr>
          <a:xfrm>
            <a:off x="5114875" y="3351856"/>
            <a:ext cx="6041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Houston .NET Users Group, TEALS Volunteer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4" name="Google Shape;884;p85"/>
          <p:cNvSpPr txBox="1"/>
          <p:nvPr/>
        </p:nvSpPr>
        <p:spPr>
          <a:xfrm>
            <a:off x="5114875" y="4127588"/>
            <a:ext cx="6041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Bachelor’s degree in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Computer Science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MBA 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from University of Houston (Go Coogs!)</a:t>
            </a:r>
            <a:endParaRPr b="1" sz="15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5" name="Google Shape;885;p85"/>
          <p:cNvSpPr txBox="1"/>
          <p:nvPr/>
        </p:nvSpPr>
        <p:spPr>
          <a:xfrm>
            <a:off x="5114875" y="4903319"/>
            <a:ext cx="6041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9C1"/>
                </a:solidFill>
                <a:latin typeface="Open Sans"/>
                <a:ea typeface="Open Sans"/>
                <a:cs typeface="Open Sans"/>
                <a:sym typeface="Open Sans"/>
              </a:rPr>
              <a:t>https://www.garoyeri.dev</a:t>
            </a:r>
            <a:endParaRPr sz="15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6" name="Google Shape;886;p85"/>
          <p:cNvSpPr txBox="1"/>
          <p:nvPr/>
        </p:nvSpPr>
        <p:spPr>
          <a:xfrm>
            <a:off x="5114875" y="5577450"/>
            <a:ext cx="6041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9C1"/>
                </a:solidFill>
                <a:latin typeface="Open Sans"/>
                <a:ea typeface="Open Sans"/>
                <a:cs typeface="Open Sans"/>
                <a:sym typeface="Open Sans"/>
              </a:rPr>
              <a:t>https://twitter.com/garoyeri</a:t>
            </a:r>
            <a:endParaRPr sz="15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7" name="Google Shape;887;p85"/>
          <p:cNvSpPr/>
          <p:nvPr/>
        </p:nvSpPr>
        <p:spPr>
          <a:xfrm rot="-5400000">
            <a:off x="4288010" y="1451522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88" name="Google Shape;888;p85"/>
          <p:cNvSpPr/>
          <p:nvPr/>
        </p:nvSpPr>
        <p:spPr>
          <a:xfrm rot="-5400000">
            <a:off x="4288010" y="3393556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89" name="Google Shape;889;p85"/>
          <p:cNvSpPr/>
          <p:nvPr/>
        </p:nvSpPr>
        <p:spPr>
          <a:xfrm>
            <a:off x="4380189" y="3501638"/>
            <a:ext cx="320043" cy="288037"/>
          </a:xfrm>
          <a:custGeom>
            <a:rect b="b" l="l" r="r" t="t"/>
            <a:pathLst>
              <a:path extrusionOk="0" h="1267" w="1327">
                <a:moveTo>
                  <a:pt x="136" y="525"/>
                </a:moveTo>
                <a:lnTo>
                  <a:pt x="378" y="760"/>
                </a:lnTo>
                <a:cubicBezTo>
                  <a:pt x="392" y="774"/>
                  <a:pt x="398" y="793"/>
                  <a:pt x="395" y="813"/>
                </a:cubicBezTo>
                <a:lnTo>
                  <a:pt x="339" y="1145"/>
                </a:lnTo>
                <a:lnTo>
                  <a:pt x="637" y="988"/>
                </a:lnTo>
                <a:cubicBezTo>
                  <a:pt x="654" y="978"/>
                  <a:pt x="675" y="978"/>
                  <a:pt x="693" y="988"/>
                </a:cubicBezTo>
                <a:lnTo>
                  <a:pt x="991" y="1144"/>
                </a:lnTo>
                <a:lnTo>
                  <a:pt x="934" y="812"/>
                </a:lnTo>
                <a:cubicBezTo>
                  <a:pt x="930" y="792"/>
                  <a:pt x="937" y="772"/>
                  <a:pt x="951" y="758"/>
                </a:cubicBezTo>
                <a:lnTo>
                  <a:pt x="1192" y="522"/>
                </a:lnTo>
                <a:lnTo>
                  <a:pt x="858" y="475"/>
                </a:lnTo>
                <a:cubicBezTo>
                  <a:pt x="838" y="472"/>
                  <a:pt x="821" y="460"/>
                  <a:pt x="812" y="442"/>
                </a:cubicBezTo>
                <a:lnTo>
                  <a:pt x="663" y="140"/>
                </a:lnTo>
                <a:lnTo>
                  <a:pt x="514" y="443"/>
                </a:lnTo>
                <a:cubicBezTo>
                  <a:pt x="505" y="460"/>
                  <a:pt x="489" y="473"/>
                  <a:pt x="469" y="476"/>
                </a:cubicBezTo>
                <a:close/>
                <a:moveTo>
                  <a:pt x="282" y="1267"/>
                </a:moveTo>
                <a:cubicBezTo>
                  <a:pt x="273" y="1267"/>
                  <a:pt x="264" y="1264"/>
                  <a:pt x="257" y="1259"/>
                </a:cubicBezTo>
                <a:cubicBezTo>
                  <a:pt x="243" y="1249"/>
                  <a:pt x="237" y="1233"/>
                  <a:pt x="239" y="1217"/>
                </a:cubicBezTo>
                <a:lnTo>
                  <a:pt x="308" y="812"/>
                </a:lnTo>
                <a:lnTo>
                  <a:pt x="13" y="526"/>
                </a:lnTo>
                <a:cubicBezTo>
                  <a:pt x="1" y="515"/>
                  <a:pt x="-3" y="498"/>
                  <a:pt x="2" y="482"/>
                </a:cubicBezTo>
                <a:cubicBezTo>
                  <a:pt x="7" y="467"/>
                  <a:pt x="21" y="455"/>
                  <a:pt x="37" y="453"/>
                </a:cubicBezTo>
                <a:lnTo>
                  <a:pt x="443" y="393"/>
                </a:lnTo>
                <a:lnTo>
                  <a:pt x="624" y="24"/>
                </a:lnTo>
                <a:cubicBezTo>
                  <a:pt x="631" y="9"/>
                  <a:pt x="646" y="0"/>
                  <a:pt x="662" y="0"/>
                </a:cubicBezTo>
                <a:cubicBezTo>
                  <a:pt x="679" y="0"/>
                  <a:pt x="694" y="9"/>
                  <a:pt x="701" y="24"/>
                </a:cubicBezTo>
                <a:lnTo>
                  <a:pt x="884" y="392"/>
                </a:lnTo>
                <a:lnTo>
                  <a:pt x="1290" y="450"/>
                </a:lnTo>
                <a:cubicBezTo>
                  <a:pt x="1306" y="452"/>
                  <a:pt x="1320" y="463"/>
                  <a:pt x="1325" y="479"/>
                </a:cubicBezTo>
                <a:cubicBezTo>
                  <a:pt x="1330" y="494"/>
                  <a:pt x="1326" y="511"/>
                  <a:pt x="1314" y="523"/>
                </a:cubicBezTo>
                <a:lnTo>
                  <a:pt x="1021" y="810"/>
                </a:lnTo>
                <a:lnTo>
                  <a:pt x="1091" y="1215"/>
                </a:lnTo>
                <a:cubicBezTo>
                  <a:pt x="1094" y="1231"/>
                  <a:pt x="1087" y="1247"/>
                  <a:pt x="1074" y="1257"/>
                </a:cubicBezTo>
                <a:cubicBezTo>
                  <a:pt x="1061" y="1267"/>
                  <a:pt x="1043" y="1268"/>
                  <a:pt x="1029" y="1260"/>
                </a:cubicBezTo>
                <a:lnTo>
                  <a:pt x="665" y="1070"/>
                </a:lnTo>
                <a:lnTo>
                  <a:pt x="302" y="1262"/>
                </a:lnTo>
                <a:cubicBezTo>
                  <a:pt x="296" y="1265"/>
                  <a:pt x="289" y="1267"/>
                  <a:pt x="282" y="126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r>
              <a:t/>
            </a:r>
            <a:endParaRPr b="0" i="0" sz="19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85"/>
          <p:cNvSpPr/>
          <p:nvPr/>
        </p:nvSpPr>
        <p:spPr>
          <a:xfrm rot="-5400000">
            <a:off x="4288010" y="4169447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91" name="Google Shape;891;p85"/>
          <p:cNvSpPr/>
          <p:nvPr/>
        </p:nvSpPr>
        <p:spPr>
          <a:xfrm rot="-5400000">
            <a:off x="4288010" y="4945019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92" name="Google Shape;892;p85"/>
          <p:cNvSpPr/>
          <p:nvPr/>
        </p:nvSpPr>
        <p:spPr>
          <a:xfrm rot="-5400000">
            <a:off x="4288010" y="5619150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893" name="Google Shape;893;p85"/>
          <p:cNvGrpSpPr/>
          <p:nvPr/>
        </p:nvGrpSpPr>
        <p:grpSpPr>
          <a:xfrm>
            <a:off x="4380197" y="4297680"/>
            <a:ext cx="320026" cy="279054"/>
            <a:chOff x="1649300" y="975275"/>
            <a:chExt cx="4324675" cy="3771000"/>
          </a:xfrm>
        </p:grpSpPr>
        <p:sp>
          <p:nvSpPr>
            <p:cNvPr id="894" name="Google Shape;894;p85"/>
            <p:cNvSpPr/>
            <p:nvPr/>
          </p:nvSpPr>
          <p:spPr>
            <a:xfrm>
              <a:off x="2386450" y="1751750"/>
              <a:ext cx="2824175" cy="206425"/>
            </a:xfrm>
            <a:custGeom>
              <a:rect b="b" l="l" r="r" t="t"/>
              <a:pathLst>
                <a:path extrusionOk="0" h="8257" w="112967">
                  <a:moveTo>
                    <a:pt x="3277" y="0"/>
                  </a:moveTo>
                  <a:lnTo>
                    <a:pt x="1835" y="656"/>
                  </a:lnTo>
                  <a:lnTo>
                    <a:pt x="656" y="1835"/>
                  </a:lnTo>
                  <a:lnTo>
                    <a:pt x="0" y="3277"/>
                  </a:lnTo>
                  <a:lnTo>
                    <a:pt x="0" y="4063"/>
                  </a:lnTo>
                  <a:lnTo>
                    <a:pt x="0" y="4980"/>
                  </a:lnTo>
                  <a:lnTo>
                    <a:pt x="656" y="6422"/>
                  </a:lnTo>
                  <a:lnTo>
                    <a:pt x="1835" y="7470"/>
                  </a:lnTo>
                  <a:lnTo>
                    <a:pt x="3277" y="8126"/>
                  </a:lnTo>
                  <a:lnTo>
                    <a:pt x="4063" y="8257"/>
                  </a:lnTo>
                  <a:lnTo>
                    <a:pt x="108904" y="8257"/>
                  </a:lnTo>
                  <a:lnTo>
                    <a:pt x="109690" y="8126"/>
                  </a:lnTo>
                  <a:lnTo>
                    <a:pt x="111131" y="7470"/>
                  </a:lnTo>
                  <a:lnTo>
                    <a:pt x="112311" y="6422"/>
                  </a:lnTo>
                  <a:lnTo>
                    <a:pt x="112966" y="4980"/>
                  </a:lnTo>
                  <a:lnTo>
                    <a:pt x="112966" y="4063"/>
                  </a:lnTo>
                  <a:lnTo>
                    <a:pt x="112966" y="3277"/>
                  </a:lnTo>
                  <a:lnTo>
                    <a:pt x="112311" y="1835"/>
                  </a:lnTo>
                  <a:lnTo>
                    <a:pt x="111131" y="656"/>
                  </a:lnTo>
                  <a:lnTo>
                    <a:pt x="109690" y="0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5"/>
            <p:cNvSpPr/>
            <p:nvPr/>
          </p:nvSpPr>
          <p:spPr>
            <a:xfrm>
              <a:off x="2877900" y="2367675"/>
              <a:ext cx="1916625" cy="203175"/>
            </a:xfrm>
            <a:custGeom>
              <a:rect b="b" l="l" r="r" t="t"/>
              <a:pathLst>
                <a:path extrusionOk="0" h="8127" w="76665">
                  <a:moveTo>
                    <a:pt x="3276" y="1"/>
                  </a:moveTo>
                  <a:lnTo>
                    <a:pt x="1835" y="656"/>
                  </a:lnTo>
                  <a:lnTo>
                    <a:pt x="655" y="1705"/>
                  </a:lnTo>
                  <a:lnTo>
                    <a:pt x="0" y="3146"/>
                  </a:lnTo>
                  <a:lnTo>
                    <a:pt x="0" y="4064"/>
                  </a:lnTo>
                  <a:lnTo>
                    <a:pt x="0" y="4850"/>
                  </a:lnTo>
                  <a:lnTo>
                    <a:pt x="655" y="6291"/>
                  </a:lnTo>
                  <a:lnTo>
                    <a:pt x="1835" y="7471"/>
                  </a:lnTo>
                  <a:lnTo>
                    <a:pt x="3276" y="8126"/>
                  </a:lnTo>
                  <a:lnTo>
                    <a:pt x="73388" y="8126"/>
                  </a:lnTo>
                  <a:lnTo>
                    <a:pt x="74830" y="7471"/>
                  </a:lnTo>
                  <a:lnTo>
                    <a:pt x="75878" y="6291"/>
                  </a:lnTo>
                  <a:lnTo>
                    <a:pt x="76534" y="4850"/>
                  </a:lnTo>
                  <a:lnTo>
                    <a:pt x="76665" y="4064"/>
                  </a:lnTo>
                  <a:lnTo>
                    <a:pt x="76534" y="3146"/>
                  </a:lnTo>
                  <a:lnTo>
                    <a:pt x="75878" y="1705"/>
                  </a:lnTo>
                  <a:lnTo>
                    <a:pt x="74830" y="656"/>
                  </a:lnTo>
                  <a:lnTo>
                    <a:pt x="73388" y="1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5"/>
            <p:cNvSpPr/>
            <p:nvPr/>
          </p:nvSpPr>
          <p:spPr>
            <a:xfrm>
              <a:off x="2386450" y="3347300"/>
              <a:ext cx="1376050" cy="206425"/>
            </a:xfrm>
            <a:custGeom>
              <a:rect b="b" l="l" r="r" t="t"/>
              <a:pathLst>
                <a:path extrusionOk="0" h="8257" w="55042">
                  <a:moveTo>
                    <a:pt x="4063" y="0"/>
                  </a:moveTo>
                  <a:lnTo>
                    <a:pt x="3277" y="131"/>
                  </a:lnTo>
                  <a:lnTo>
                    <a:pt x="1835" y="786"/>
                  </a:lnTo>
                  <a:lnTo>
                    <a:pt x="656" y="1835"/>
                  </a:lnTo>
                  <a:lnTo>
                    <a:pt x="0" y="3276"/>
                  </a:lnTo>
                  <a:lnTo>
                    <a:pt x="0" y="4194"/>
                  </a:lnTo>
                  <a:lnTo>
                    <a:pt x="0" y="4980"/>
                  </a:lnTo>
                  <a:lnTo>
                    <a:pt x="656" y="6422"/>
                  </a:lnTo>
                  <a:lnTo>
                    <a:pt x="1835" y="7601"/>
                  </a:lnTo>
                  <a:lnTo>
                    <a:pt x="3277" y="8256"/>
                  </a:lnTo>
                  <a:lnTo>
                    <a:pt x="51766" y="8256"/>
                  </a:lnTo>
                  <a:lnTo>
                    <a:pt x="53207" y="7601"/>
                  </a:lnTo>
                  <a:lnTo>
                    <a:pt x="54255" y="6422"/>
                  </a:lnTo>
                  <a:lnTo>
                    <a:pt x="54911" y="4980"/>
                  </a:lnTo>
                  <a:lnTo>
                    <a:pt x="55042" y="4194"/>
                  </a:lnTo>
                  <a:lnTo>
                    <a:pt x="54911" y="3276"/>
                  </a:lnTo>
                  <a:lnTo>
                    <a:pt x="54255" y="1835"/>
                  </a:lnTo>
                  <a:lnTo>
                    <a:pt x="53207" y="786"/>
                  </a:lnTo>
                  <a:lnTo>
                    <a:pt x="51766" y="131"/>
                  </a:lnTo>
                  <a:lnTo>
                    <a:pt x="50848" y="0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5"/>
            <p:cNvSpPr/>
            <p:nvPr/>
          </p:nvSpPr>
          <p:spPr>
            <a:xfrm>
              <a:off x="1649300" y="975275"/>
              <a:ext cx="4324675" cy="3771000"/>
            </a:xfrm>
            <a:custGeom>
              <a:rect b="b" l="l" r="r" t="t"/>
              <a:pathLst>
                <a:path extrusionOk="0" h="150840" w="172987">
                  <a:moveTo>
                    <a:pt x="127774" y="86494"/>
                  </a:moveTo>
                  <a:lnTo>
                    <a:pt x="130527" y="86625"/>
                  </a:lnTo>
                  <a:lnTo>
                    <a:pt x="135244" y="88722"/>
                  </a:lnTo>
                  <a:lnTo>
                    <a:pt x="138914" y="92391"/>
                  </a:lnTo>
                  <a:lnTo>
                    <a:pt x="141011" y="97109"/>
                  </a:lnTo>
                  <a:lnTo>
                    <a:pt x="141142" y="99861"/>
                  </a:lnTo>
                  <a:lnTo>
                    <a:pt x="141011" y="102613"/>
                  </a:lnTo>
                  <a:lnTo>
                    <a:pt x="138914" y="107331"/>
                  </a:lnTo>
                  <a:lnTo>
                    <a:pt x="135244" y="111000"/>
                  </a:lnTo>
                  <a:lnTo>
                    <a:pt x="130527" y="113097"/>
                  </a:lnTo>
                  <a:lnTo>
                    <a:pt x="127774" y="113228"/>
                  </a:lnTo>
                  <a:lnTo>
                    <a:pt x="125022" y="113097"/>
                  </a:lnTo>
                  <a:lnTo>
                    <a:pt x="120305" y="111000"/>
                  </a:lnTo>
                  <a:lnTo>
                    <a:pt x="116635" y="107331"/>
                  </a:lnTo>
                  <a:lnTo>
                    <a:pt x="114538" y="102613"/>
                  </a:lnTo>
                  <a:lnTo>
                    <a:pt x="114407" y="99861"/>
                  </a:lnTo>
                  <a:lnTo>
                    <a:pt x="114538" y="97109"/>
                  </a:lnTo>
                  <a:lnTo>
                    <a:pt x="116635" y="92391"/>
                  </a:lnTo>
                  <a:lnTo>
                    <a:pt x="120305" y="88722"/>
                  </a:lnTo>
                  <a:lnTo>
                    <a:pt x="125022" y="86625"/>
                  </a:lnTo>
                  <a:lnTo>
                    <a:pt x="127774" y="86494"/>
                  </a:lnTo>
                  <a:close/>
                  <a:moveTo>
                    <a:pt x="159358" y="8126"/>
                  </a:moveTo>
                  <a:lnTo>
                    <a:pt x="160537" y="8257"/>
                  </a:lnTo>
                  <a:lnTo>
                    <a:pt x="162503" y="9043"/>
                  </a:lnTo>
                  <a:lnTo>
                    <a:pt x="163944" y="10484"/>
                  </a:lnTo>
                  <a:lnTo>
                    <a:pt x="164731" y="12450"/>
                  </a:lnTo>
                  <a:lnTo>
                    <a:pt x="164731" y="13499"/>
                  </a:lnTo>
                  <a:lnTo>
                    <a:pt x="164731" y="113883"/>
                  </a:lnTo>
                  <a:lnTo>
                    <a:pt x="164862" y="113883"/>
                  </a:lnTo>
                  <a:lnTo>
                    <a:pt x="164731" y="114932"/>
                  </a:lnTo>
                  <a:lnTo>
                    <a:pt x="163944" y="116898"/>
                  </a:lnTo>
                  <a:lnTo>
                    <a:pt x="162503" y="118339"/>
                  </a:lnTo>
                  <a:lnTo>
                    <a:pt x="160537" y="119125"/>
                  </a:lnTo>
                  <a:lnTo>
                    <a:pt x="159358" y="119257"/>
                  </a:lnTo>
                  <a:lnTo>
                    <a:pt x="156475" y="119257"/>
                  </a:lnTo>
                  <a:lnTo>
                    <a:pt x="149267" y="106807"/>
                  </a:lnTo>
                  <a:lnTo>
                    <a:pt x="148743" y="106151"/>
                  </a:lnTo>
                  <a:lnTo>
                    <a:pt x="148218" y="105758"/>
                  </a:lnTo>
                  <a:lnTo>
                    <a:pt x="148874" y="102875"/>
                  </a:lnTo>
                  <a:lnTo>
                    <a:pt x="149005" y="99861"/>
                  </a:lnTo>
                  <a:lnTo>
                    <a:pt x="149005" y="97633"/>
                  </a:lnTo>
                  <a:lnTo>
                    <a:pt x="148087" y="93571"/>
                  </a:lnTo>
                  <a:lnTo>
                    <a:pt x="146515" y="89639"/>
                  </a:lnTo>
                  <a:lnTo>
                    <a:pt x="144287" y="86363"/>
                  </a:lnTo>
                  <a:lnTo>
                    <a:pt x="141273" y="83349"/>
                  </a:lnTo>
                  <a:lnTo>
                    <a:pt x="137996" y="81121"/>
                  </a:lnTo>
                  <a:lnTo>
                    <a:pt x="134065" y="79548"/>
                  </a:lnTo>
                  <a:lnTo>
                    <a:pt x="130002" y="78631"/>
                  </a:lnTo>
                  <a:lnTo>
                    <a:pt x="127774" y="78500"/>
                  </a:lnTo>
                  <a:lnTo>
                    <a:pt x="125547" y="78631"/>
                  </a:lnTo>
                  <a:lnTo>
                    <a:pt x="121484" y="79548"/>
                  </a:lnTo>
                  <a:lnTo>
                    <a:pt x="117553" y="81121"/>
                  </a:lnTo>
                  <a:lnTo>
                    <a:pt x="114276" y="83349"/>
                  </a:lnTo>
                  <a:lnTo>
                    <a:pt x="111262" y="86363"/>
                  </a:lnTo>
                  <a:lnTo>
                    <a:pt x="109034" y="89639"/>
                  </a:lnTo>
                  <a:lnTo>
                    <a:pt x="107462" y="93571"/>
                  </a:lnTo>
                  <a:lnTo>
                    <a:pt x="106544" y="97633"/>
                  </a:lnTo>
                  <a:lnTo>
                    <a:pt x="106413" y="99861"/>
                  </a:lnTo>
                  <a:lnTo>
                    <a:pt x="106675" y="103006"/>
                  </a:lnTo>
                  <a:lnTo>
                    <a:pt x="107462" y="106151"/>
                  </a:lnTo>
                  <a:lnTo>
                    <a:pt x="107068" y="106414"/>
                  </a:lnTo>
                  <a:lnTo>
                    <a:pt x="106806" y="106807"/>
                  </a:lnTo>
                  <a:lnTo>
                    <a:pt x="99599" y="119257"/>
                  </a:lnTo>
                  <a:lnTo>
                    <a:pt x="13629" y="119257"/>
                  </a:lnTo>
                  <a:lnTo>
                    <a:pt x="12450" y="119125"/>
                  </a:lnTo>
                  <a:lnTo>
                    <a:pt x="10615" y="118339"/>
                  </a:lnTo>
                  <a:lnTo>
                    <a:pt x="9043" y="116898"/>
                  </a:lnTo>
                  <a:lnTo>
                    <a:pt x="8256" y="114932"/>
                  </a:lnTo>
                  <a:lnTo>
                    <a:pt x="8125" y="113883"/>
                  </a:lnTo>
                  <a:lnTo>
                    <a:pt x="8125" y="13499"/>
                  </a:lnTo>
                  <a:lnTo>
                    <a:pt x="8256" y="12450"/>
                  </a:lnTo>
                  <a:lnTo>
                    <a:pt x="9043" y="10484"/>
                  </a:lnTo>
                  <a:lnTo>
                    <a:pt x="10615" y="9043"/>
                  </a:lnTo>
                  <a:lnTo>
                    <a:pt x="12450" y="8257"/>
                  </a:lnTo>
                  <a:lnTo>
                    <a:pt x="13629" y="8126"/>
                  </a:lnTo>
                  <a:close/>
                  <a:moveTo>
                    <a:pt x="112048" y="114146"/>
                  </a:moveTo>
                  <a:lnTo>
                    <a:pt x="114276" y="116373"/>
                  </a:lnTo>
                  <a:lnTo>
                    <a:pt x="119911" y="119781"/>
                  </a:lnTo>
                  <a:lnTo>
                    <a:pt x="123057" y="120567"/>
                  </a:lnTo>
                  <a:lnTo>
                    <a:pt x="123057" y="120698"/>
                  </a:lnTo>
                  <a:lnTo>
                    <a:pt x="123188" y="120829"/>
                  </a:lnTo>
                  <a:lnTo>
                    <a:pt x="118601" y="127382"/>
                  </a:lnTo>
                  <a:lnTo>
                    <a:pt x="112048" y="137079"/>
                  </a:lnTo>
                  <a:lnTo>
                    <a:pt x="110738" y="132624"/>
                  </a:lnTo>
                  <a:lnTo>
                    <a:pt x="110083" y="131182"/>
                  </a:lnTo>
                  <a:lnTo>
                    <a:pt x="107462" y="129610"/>
                  </a:lnTo>
                  <a:lnTo>
                    <a:pt x="105889" y="129741"/>
                  </a:lnTo>
                  <a:lnTo>
                    <a:pt x="102482" y="130527"/>
                  </a:lnTo>
                  <a:lnTo>
                    <a:pt x="104316" y="127382"/>
                  </a:lnTo>
                  <a:lnTo>
                    <a:pt x="109034" y="119257"/>
                  </a:lnTo>
                  <a:lnTo>
                    <a:pt x="112048" y="114146"/>
                  </a:lnTo>
                  <a:close/>
                  <a:moveTo>
                    <a:pt x="143763" y="113752"/>
                  </a:moveTo>
                  <a:lnTo>
                    <a:pt x="143894" y="113883"/>
                  </a:lnTo>
                  <a:lnTo>
                    <a:pt x="147039" y="119257"/>
                  </a:lnTo>
                  <a:lnTo>
                    <a:pt x="151757" y="127382"/>
                  </a:lnTo>
                  <a:lnTo>
                    <a:pt x="153591" y="130527"/>
                  </a:lnTo>
                  <a:lnTo>
                    <a:pt x="150184" y="129741"/>
                  </a:lnTo>
                  <a:lnTo>
                    <a:pt x="148612" y="129610"/>
                  </a:lnTo>
                  <a:lnTo>
                    <a:pt x="145991" y="131182"/>
                  </a:lnTo>
                  <a:lnTo>
                    <a:pt x="145335" y="132624"/>
                  </a:lnTo>
                  <a:lnTo>
                    <a:pt x="144156" y="137079"/>
                  </a:lnTo>
                  <a:lnTo>
                    <a:pt x="137472" y="127382"/>
                  </a:lnTo>
                  <a:lnTo>
                    <a:pt x="132885" y="120829"/>
                  </a:lnTo>
                  <a:lnTo>
                    <a:pt x="133017" y="120436"/>
                  </a:lnTo>
                  <a:lnTo>
                    <a:pt x="136162" y="119519"/>
                  </a:lnTo>
                  <a:lnTo>
                    <a:pt x="141666" y="116111"/>
                  </a:lnTo>
                  <a:lnTo>
                    <a:pt x="143763" y="113752"/>
                  </a:lnTo>
                  <a:close/>
                  <a:moveTo>
                    <a:pt x="13629" y="0"/>
                  </a:moveTo>
                  <a:lnTo>
                    <a:pt x="10877" y="131"/>
                  </a:lnTo>
                  <a:lnTo>
                    <a:pt x="5897" y="2228"/>
                  </a:lnTo>
                  <a:lnTo>
                    <a:pt x="2228" y="5898"/>
                  </a:lnTo>
                  <a:lnTo>
                    <a:pt x="131" y="10747"/>
                  </a:lnTo>
                  <a:lnTo>
                    <a:pt x="0" y="13499"/>
                  </a:lnTo>
                  <a:lnTo>
                    <a:pt x="0" y="113883"/>
                  </a:lnTo>
                  <a:lnTo>
                    <a:pt x="131" y="116635"/>
                  </a:lnTo>
                  <a:lnTo>
                    <a:pt x="2228" y="121484"/>
                  </a:lnTo>
                  <a:lnTo>
                    <a:pt x="5897" y="125154"/>
                  </a:lnTo>
                  <a:lnTo>
                    <a:pt x="10877" y="127251"/>
                  </a:lnTo>
                  <a:lnTo>
                    <a:pt x="13629" y="127382"/>
                  </a:lnTo>
                  <a:lnTo>
                    <a:pt x="94750" y="127382"/>
                  </a:lnTo>
                  <a:lnTo>
                    <a:pt x="90687" y="134458"/>
                  </a:lnTo>
                  <a:lnTo>
                    <a:pt x="90163" y="135638"/>
                  </a:lnTo>
                  <a:lnTo>
                    <a:pt x="90294" y="137997"/>
                  </a:lnTo>
                  <a:lnTo>
                    <a:pt x="90818" y="139045"/>
                  </a:lnTo>
                  <a:lnTo>
                    <a:pt x="91736" y="139963"/>
                  </a:lnTo>
                  <a:lnTo>
                    <a:pt x="93963" y="140749"/>
                  </a:lnTo>
                  <a:lnTo>
                    <a:pt x="95143" y="140618"/>
                  </a:lnTo>
                  <a:lnTo>
                    <a:pt x="103923" y="138521"/>
                  </a:lnTo>
                  <a:lnTo>
                    <a:pt x="106413" y="147826"/>
                  </a:lnTo>
                  <a:lnTo>
                    <a:pt x="106937" y="148874"/>
                  </a:lnTo>
                  <a:lnTo>
                    <a:pt x="108641" y="150447"/>
                  </a:lnTo>
                  <a:lnTo>
                    <a:pt x="109689" y="150709"/>
                  </a:lnTo>
                  <a:lnTo>
                    <a:pt x="110083" y="150709"/>
                  </a:lnTo>
                  <a:lnTo>
                    <a:pt x="110345" y="150840"/>
                  </a:lnTo>
                  <a:lnTo>
                    <a:pt x="111393" y="150709"/>
                  </a:lnTo>
                  <a:lnTo>
                    <a:pt x="113097" y="149791"/>
                  </a:lnTo>
                  <a:lnTo>
                    <a:pt x="113752" y="149005"/>
                  </a:lnTo>
                  <a:lnTo>
                    <a:pt x="128037" y="128168"/>
                  </a:lnTo>
                  <a:lnTo>
                    <a:pt x="142321" y="149005"/>
                  </a:lnTo>
                  <a:lnTo>
                    <a:pt x="142976" y="149791"/>
                  </a:lnTo>
                  <a:lnTo>
                    <a:pt x="144680" y="150709"/>
                  </a:lnTo>
                  <a:lnTo>
                    <a:pt x="145728" y="150840"/>
                  </a:lnTo>
                  <a:lnTo>
                    <a:pt x="145991" y="150709"/>
                  </a:lnTo>
                  <a:lnTo>
                    <a:pt x="146384" y="150709"/>
                  </a:lnTo>
                  <a:lnTo>
                    <a:pt x="147432" y="150447"/>
                  </a:lnTo>
                  <a:lnTo>
                    <a:pt x="149267" y="148874"/>
                  </a:lnTo>
                  <a:lnTo>
                    <a:pt x="149660" y="147826"/>
                  </a:lnTo>
                  <a:lnTo>
                    <a:pt x="152150" y="138521"/>
                  </a:lnTo>
                  <a:lnTo>
                    <a:pt x="160930" y="140618"/>
                  </a:lnTo>
                  <a:lnTo>
                    <a:pt x="162110" y="140749"/>
                  </a:lnTo>
                  <a:lnTo>
                    <a:pt x="164338" y="139963"/>
                  </a:lnTo>
                  <a:lnTo>
                    <a:pt x="165255" y="139045"/>
                  </a:lnTo>
                  <a:lnTo>
                    <a:pt x="165779" y="137997"/>
                  </a:lnTo>
                  <a:lnTo>
                    <a:pt x="165910" y="135638"/>
                  </a:lnTo>
                  <a:lnTo>
                    <a:pt x="165386" y="134458"/>
                  </a:lnTo>
                  <a:lnTo>
                    <a:pt x="161192" y="127251"/>
                  </a:lnTo>
                  <a:lnTo>
                    <a:pt x="163682" y="126857"/>
                  </a:lnTo>
                  <a:lnTo>
                    <a:pt x="167876" y="124499"/>
                  </a:lnTo>
                  <a:lnTo>
                    <a:pt x="171021" y="120960"/>
                  </a:lnTo>
                  <a:lnTo>
                    <a:pt x="172856" y="116373"/>
                  </a:lnTo>
                  <a:lnTo>
                    <a:pt x="172987" y="113883"/>
                  </a:lnTo>
                  <a:lnTo>
                    <a:pt x="172987" y="13499"/>
                  </a:lnTo>
                  <a:lnTo>
                    <a:pt x="172856" y="10747"/>
                  </a:lnTo>
                  <a:lnTo>
                    <a:pt x="170759" y="5898"/>
                  </a:lnTo>
                  <a:lnTo>
                    <a:pt x="167090" y="2228"/>
                  </a:lnTo>
                  <a:lnTo>
                    <a:pt x="162110" y="131"/>
                  </a:lnTo>
                  <a:lnTo>
                    <a:pt x="159358" y="0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8" name="Google Shape;898;p85"/>
          <p:cNvSpPr/>
          <p:nvPr/>
        </p:nvSpPr>
        <p:spPr>
          <a:xfrm>
            <a:off x="4393939" y="5749374"/>
            <a:ext cx="292542" cy="243714"/>
          </a:xfrm>
          <a:custGeom>
            <a:rect b="b" l="l" r="r" t="t"/>
            <a:pathLst>
              <a:path extrusionOk="0" h="45028" w="54886">
                <a:moveTo>
                  <a:pt x="37529" y="2456"/>
                </a:moveTo>
                <a:lnTo>
                  <a:pt x="38512" y="2489"/>
                </a:lnTo>
                <a:lnTo>
                  <a:pt x="40411" y="2915"/>
                </a:lnTo>
                <a:lnTo>
                  <a:pt x="42179" y="3668"/>
                </a:lnTo>
                <a:lnTo>
                  <a:pt x="43784" y="4782"/>
                </a:lnTo>
                <a:lnTo>
                  <a:pt x="44472" y="5469"/>
                </a:lnTo>
                <a:lnTo>
                  <a:pt x="44701" y="5698"/>
                </a:lnTo>
                <a:lnTo>
                  <a:pt x="45290" y="5895"/>
                </a:lnTo>
                <a:lnTo>
                  <a:pt x="45618" y="5862"/>
                </a:lnTo>
                <a:lnTo>
                  <a:pt x="46567" y="5633"/>
                </a:lnTo>
                <a:lnTo>
                  <a:pt x="48434" y="5109"/>
                </a:lnTo>
                <a:lnTo>
                  <a:pt x="49318" y="4782"/>
                </a:lnTo>
                <a:lnTo>
                  <a:pt x="48794" y="5404"/>
                </a:lnTo>
                <a:lnTo>
                  <a:pt x="47550" y="6484"/>
                </a:lnTo>
                <a:lnTo>
                  <a:pt x="46829" y="6910"/>
                </a:lnTo>
                <a:lnTo>
                  <a:pt x="46502" y="7172"/>
                </a:lnTo>
                <a:lnTo>
                  <a:pt x="46207" y="7958"/>
                </a:lnTo>
                <a:lnTo>
                  <a:pt x="46305" y="8384"/>
                </a:lnTo>
                <a:lnTo>
                  <a:pt x="46469" y="8777"/>
                </a:lnTo>
                <a:lnTo>
                  <a:pt x="47190" y="9202"/>
                </a:lnTo>
                <a:lnTo>
                  <a:pt x="47615" y="9202"/>
                </a:lnTo>
                <a:lnTo>
                  <a:pt x="48827" y="9006"/>
                </a:lnTo>
                <a:lnTo>
                  <a:pt x="50039" y="8777"/>
                </a:lnTo>
                <a:lnTo>
                  <a:pt x="48827" y="9890"/>
                </a:lnTo>
                <a:lnTo>
                  <a:pt x="47550" y="10873"/>
                </a:lnTo>
                <a:lnTo>
                  <a:pt x="47321" y="11069"/>
                </a:lnTo>
                <a:lnTo>
                  <a:pt x="47059" y="11593"/>
                </a:lnTo>
                <a:lnTo>
                  <a:pt x="47026" y="11920"/>
                </a:lnTo>
                <a:lnTo>
                  <a:pt x="47091" y="13427"/>
                </a:lnTo>
                <a:lnTo>
                  <a:pt x="46928" y="16407"/>
                </a:lnTo>
                <a:lnTo>
                  <a:pt x="46436" y="19354"/>
                </a:lnTo>
                <a:lnTo>
                  <a:pt x="45683" y="22236"/>
                </a:lnTo>
                <a:lnTo>
                  <a:pt x="44635" y="25019"/>
                </a:lnTo>
                <a:lnTo>
                  <a:pt x="43325" y="27672"/>
                </a:lnTo>
                <a:lnTo>
                  <a:pt x="41754" y="30226"/>
                </a:lnTo>
                <a:lnTo>
                  <a:pt x="39920" y="32584"/>
                </a:lnTo>
                <a:lnTo>
                  <a:pt x="38905" y="33697"/>
                </a:lnTo>
                <a:lnTo>
                  <a:pt x="37857" y="34745"/>
                </a:lnTo>
                <a:lnTo>
                  <a:pt x="35630" y="36645"/>
                </a:lnTo>
                <a:lnTo>
                  <a:pt x="33207" y="38315"/>
                </a:lnTo>
                <a:lnTo>
                  <a:pt x="30652" y="39690"/>
                </a:lnTo>
                <a:lnTo>
                  <a:pt x="27967" y="40836"/>
                </a:lnTo>
                <a:lnTo>
                  <a:pt x="25183" y="41688"/>
                </a:lnTo>
                <a:lnTo>
                  <a:pt x="22269" y="42277"/>
                </a:lnTo>
                <a:lnTo>
                  <a:pt x="19256" y="42572"/>
                </a:lnTo>
                <a:lnTo>
                  <a:pt x="16243" y="42572"/>
                </a:lnTo>
                <a:lnTo>
                  <a:pt x="13263" y="42277"/>
                </a:lnTo>
                <a:lnTo>
                  <a:pt x="10382" y="41655"/>
                </a:lnTo>
                <a:lnTo>
                  <a:pt x="7565" y="40804"/>
                </a:lnTo>
                <a:lnTo>
                  <a:pt x="6223" y="40247"/>
                </a:lnTo>
                <a:lnTo>
                  <a:pt x="7795" y="40018"/>
                </a:lnTo>
                <a:lnTo>
                  <a:pt x="10873" y="39264"/>
                </a:lnTo>
                <a:lnTo>
                  <a:pt x="13853" y="38053"/>
                </a:lnTo>
                <a:lnTo>
                  <a:pt x="16604" y="36481"/>
                </a:lnTo>
                <a:lnTo>
                  <a:pt x="17914" y="35531"/>
                </a:lnTo>
                <a:lnTo>
                  <a:pt x="18176" y="35237"/>
                </a:lnTo>
                <a:lnTo>
                  <a:pt x="18405" y="34549"/>
                </a:lnTo>
                <a:lnTo>
                  <a:pt x="18307" y="34156"/>
                </a:lnTo>
                <a:lnTo>
                  <a:pt x="18143" y="33828"/>
                </a:lnTo>
                <a:lnTo>
                  <a:pt x="17553" y="33370"/>
                </a:lnTo>
                <a:lnTo>
                  <a:pt x="17160" y="33337"/>
                </a:lnTo>
                <a:lnTo>
                  <a:pt x="16538" y="33304"/>
                </a:lnTo>
                <a:lnTo>
                  <a:pt x="15294" y="33108"/>
                </a:lnTo>
                <a:lnTo>
                  <a:pt x="14115" y="32748"/>
                </a:lnTo>
                <a:lnTo>
                  <a:pt x="13001" y="32257"/>
                </a:lnTo>
                <a:lnTo>
                  <a:pt x="11954" y="31634"/>
                </a:lnTo>
                <a:lnTo>
                  <a:pt x="11004" y="30881"/>
                </a:lnTo>
                <a:lnTo>
                  <a:pt x="10152" y="29997"/>
                </a:lnTo>
                <a:lnTo>
                  <a:pt x="9399" y="29015"/>
                </a:lnTo>
                <a:lnTo>
                  <a:pt x="9072" y="28491"/>
                </a:lnTo>
                <a:lnTo>
                  <a:pt x="9137" y="28491"/>
                </a:lnTo>
                <a:lnTo>
                  <a:pt x="9989" y="28458"/>
                </a:lnTo>
                <a:lnTo>
                  <a:pt x="11561" y="28261"/>
                </a:lnTo>
                <a:lnTo>
                  <a:pt x="12281" y="28098"/>
                </a:lnTo>
                <a:lnTo>
                  <a:pt x="12674" y="27934"/>
                </a:lnTo>
                <a:lnTo>
                  <a:pt x="13165" y="27279"/>
                </a:lnTo>
                <a:lnTo>
                  <a:pt x="13198" y="26853"/>
                </a:lnTo>
                <a:lnTo>
                  <a:pt x="13132" y="26427"/>
                </a:lnTo>
                <a:lnTo>
                  <a:pt x="12609" y="25838"/>
                </a:lnTo>
                <a:lnTo>
                  <a:pt x="12216" y="25707"/>
                </a:lnTo>
                <a:lnTo>
                  <a:pt x="11495" y="25543"/>
                </a:lnTo>
                <a:lnTo>
                  <a:pt x="10152" y="25052"/>
                </a:lnTo>
                <a:lnTo>
                  <a:pt x="8941" y="24364"/>
                </a:lnTo>
                <a:lnTo>
                  <a:pt x="7827" y="23513"/>
                </a:lnTo>
                <a:lnTo>
                  <a:pt x="6845" y="22531"/>
                </a:lnTo>
                <a:lnTo>
                  <a:pt x="6026" y="21417"/>
                </a:lnTo>
                <a:lnTo>
                  <a:pt x="5371" y="20173"/>
                </a:lnTo>
                <a:lnTo>
                  <a:pt x="4913" y="18863"/>
                </a:lnTo>
                <a:lnTo>
                  <a:pt x="4749" y="18175"/>
                </a:lnTo>
                <a:lnTo>
                  <a:pt x="5601" y="18437"/>
                </a:lnTo>
                <a:lnTo>
                  <a:pt x="7303" y="18732"/>
                </a:lnTo>
                <a:lnTo>
                  <a:pt x="8188" y="18765"/>
                </a:lnTo>
                <a:lnTo>
                  <a:pt x="8581" y="18732"/>
                </a:lnTo>
                <a:lnTo>
                  <a:pt x="9203" y="18273"/>
                </a:lnTo>
                <a:lnTo>
                  <a:pt x="9367" y="17913"/>
                </a:lnTo>
                <a:lnTo>
                  <a:pt x="9465" y="17520"/>
                </a:lnTo>
                <a:lnTo>
                  <a:pt x="9203" y="16800"/>
                </a:lnTo>
                <a:lnTo>
                  <a:pt x="8875" y="16538"/>
                </a:lnTo>
                <a:lnTo>
                  <a:pt x="7926" y="15817"/>
                </a:lnTo>
                <a:lnTo>
                  <a:pt x="6354" y="14115"/>
                </a:lnTo>
                <a:lnTo>
                  <a:pt x="5273" y="12051"/>
                </a:lnTo>
                <a:lnTo>
                  <a:pt x="4716" y="9792"/>
                </a:lnTo>
                <a:lnTo>
                  <a:pt x="4651" y="8613"/>
                </a:lnTo>
                <a:lnTo>
                  <a:pt x="4684" y="7794"/>
                </a:lnTo>
                <a:lnTo>
                  <a:pt x="4946" y="6190"/>
                </a:lnTo>
                <a:lnTo>
                  <a:pt x="5208" y="5436"/>
                </a:lnTo>
                <a:lnTo>
                  <a:pt x="6288" y="6550"/>
                </a:lnTo>
                <a:lnTo>
                  <a:pt x="8581" y="8613"/>
                </a:lnTo>
                <a:lnTo>
                  <a:pt x="11069" y="10447"/>
                </a:lnTo>
                <a:lnTo>
                  <a:pt x="13722" y="12019"/>
                </a:lnTo>
                <a:lnTo>
                  <a:pt x="16473" y="13329"/>
                </a:lnTo>
                <a:lnTo>
                  <a:pt x="19387" y="14344"/>
                </a:lnTo>
                <a:lnTo>
                  <a:pt x="22367" y="15097"/>
                </a:lnTo>
                <a:lnTo>
                  <a:pt x="25445" y="15555"/>
                </a:lnTo>
                <a:lnTo>
                  <a:pt x="26985" y="15654"/>
                </a:lnTo>
                <a:lnTo>
                  <a:pt x="27279" y="15654"/>
                </a:lnTo>
                <a:lnTo>
                  <a:pt x="27771" y="15424"/>
                </a:lnTo>
                <a:lnTo>
                  <a:pt x="27967" y="15228"/>
                </a:lnTo>
                <a:lnTo>
                  <a:pt x="28163" y="14999"/>
                </a:lnTo>
                <a:lnTo>
                  <a:pt x="28294" y="14442"/>
                </a:lnTo>
                <a:lnTo>
                  <a:pt x="28229" y="14147"/>
                </a:lnTo>
                <a:lnTo>
                  <a:pt x="28065" y="13165"/>
                </a:lnTo>
                <a:lnTo>
                  <a:pt x="28033" y="11986"/>
                </a:lnTo>
                <a:lnTo>
                  <a:pt x="28065" y="11004"/>
                </a:lnTo>
                <a:lnTo>
                  <a:pt x="28425" y="9137"/>
                </a:lnTo>
                <a:lnTo>
                  <a:pt x="29146" y="7434"/>
                </a:lnTo>
                <a:lnTo>
                  <a:pt x="30194" y="5928"/>
                </a:lnTo>
                <a:lnTo>
                  <a:pt x="31471" y="4618"/>
                </a:lnTo>
                <a:lnTo>
                  <a:pt x="32977" y="3603"/>
                </a:lnTo>
                <a:lnTo>
                  <a:pt x="34713" y="2882"/>
                </a:lnTo>
                <a:lnTo>
                  <a:pt x="36547" y="2489"/>
                </a:lnTo>
                <a:lnTo>
                  <a:pt x="37529" y="2456"/>
                </a:lnTo>
                <a:close/>
                <a:moveTo>
                  <a:pt x="37529" y="0"/>
                </a:moveTo>
                <a:lnTo>
                  <a:pt x="36318" y="66"/>
                </a:lnTo>
                <a:lnTo>
                  <a:pt x="33960" y="524"/>
                </a:lnTo>
                <a:lnTo>
                  <a:pt x="31831" y="1441"/>
                </a:lnTo>
                <a:lnTo>
                  <a:pt x="29899" y="2718"/>
                </a:lnTo>
                <a:lnTo>
                  <a:pt x="28294" y="4356"/>
                </a:lnTo>
                <a:lnTo>
                  <a:pt x="26985" y="6255"/>
                </a:lnTo>
                <a:lnTo>
                  <a:pt x="26100" y="8416"/>
                </a:lnTo>
                <a:lnTo>
                  <a:pt x="25609" y="10742"/>
                </a:lnTo>
                <a:lnTo>
                  <a:pt x="25576" y="11986"/>
                </a:lnTo>
                <a:lnTo>
                  <a:pt x="25576" y="12543"/>
                </a:lnTo>
                <a:lnTo>
                  <a:pt x="25609" y="13099"/>
                </a:lnTo>
                <a:lnTo>
                  <a:pt x="24168" y="12936"/>
                </a:lnTo>
                <a:lnTo>
                  <a:pt x="21352" y="12346"/>
                </a:lnTo>
                <a:lnTo>
                  <a:pt x="18601" y="11495"/>
                </a:lnTo>
                <a:lnTo>
                  <a:pt x="15981" y="10381"/>
                </a:lnTo>
                <a:lnTo>
                  <a:pt x="13460" y="9039"/>
                </a:lnTo>
                <a:lnTo>
                  <a:pt x="11069" y="7434"/>
                </a:lnTo>
                <a:lnTo>
                  <a:pt x="8843" y="5600"/>
                </a:lnTo>
                <a:lnTo>
                  <a:pt x="6812" y="3537"/>
                </a:lnTo>
                <a:lnTo>
                  <a:pt x="5863" y="2424"/>
                </a:lnTo>
                <a:lnTo>
                  <a:pt x="5633" y="2194"/>
                </a:lnTo>
                <a:lnTo>
                  <a:pt x="5109" y="1965"/>
                </a:lnTo>
                <a:lnTo>
                  <a:pt x="4815" y="1965"/>
                </a:lnTo>
                <a:lnTo>
                  <a:pt x="4520" y="2031"/>
                </a:lnTo>
                <a:lnTo>
                  <a:pt x="3996" y="2325"/>
                </a:lnTo>
                <a:lnTo>
                  <a:pt x="3832" y="2587"/>
                </a:lnTo>
                <a:lnTo>
                  <a:pt x="3439" y="3275"/>
                </a:lnTo>
                <a:lnTo>
                  <a:pt x="2850" y="4749"/>
                </a:lnTo>
                <a:lnTo>
                  <a:pt x="2424" y="6288"/>
                </a:lnTo>
                <a:lnTo>
                  <a:pt x="2228" y="7827"/>
                </a:lnTo>
                <a:lnTo>
                  <a:pt x="2195" y="8613"/>
                </a:lnTo>
                <a:lnTo>
                  <a:pt x="2228" y="9530"/>
                </a:lnTo>
                <a:lnTo>
                  <a:pt x="2490" y="11298"/>
                </a:lnTo>
                <a:lnTo>
                  <a:pt x="3014" y="12968"/>
                </a:lnTo>
                <a:lnTo>
                  <a:pt x="3767" y="14573"/>
                </a:lnTo>
                <a:lnTo>
                  <a:pt x="4225" y="15293"/>
                </a:lnTo>
                <a:lnTo>
                  <a:pt x="4094" y="15228"/>
                </a:lnTo>
                <a:lnTo>
                  <a:pt x="3930" y="15162"/>
                </a:lnTo>
                <a:lnTo>
                  <a:pt x="3636" y="15031"/>
                </a:lnTo>
                <a:lnTo>
                  <a:pt x="3014" y="15031"/>
                </a:lnTo>
                <a:lnTo>
                  <a:pt x="2719" y="15162"/>
                </a:lnTo>
                <a:lnTo>
                  <a:pt x="2457" y="15359"/>
                </a:lnTo>
                <a:lnTo>
                  <a:pt x="2162" y="15916"/>
                </a:lnTo>
                <a:lnTo>
                  <a:pt x="2129" y="16210"/>
                </a:lnTo>
                <a:lnTo>
                  <a:pt x="2129" y="16341"/>
                </a:lnTo>
                <a:lnTo>
                  <a:pt x="2129" y="17062"/>
                </a:lnTo>
                <a:lnTo>
                  <a:pt x="2293" y="18437"/>
                </a:lnTo>
                <a:lnTo>
                  <a:pt x="2621" y="19813"/>
                </a:lnTo>
                <a:lnTo>
                  <a:pt x="3112" y="21090"/>
                </a:lnTo>
                <a:lnTo>
                  <a:pt x="4061" y="22891"/>
                </a:lnTo>
                <a:lnTo>
                  <a:pt x="5797" y="24987"/>
                </a:lnTo>
                <a:lnTo>
                  <a:pt x="6845" y="25871"/>
                </a:lnTo>
                <a:lnTo>
                  <a:pt x="6485" y="26002"/>
                </a:lnTo>
                <a:lnTo>
                  <a:pt x="6190" y="26231"/>
                </a:lnTo>
                <a:lnTo>
                  <a:pt x="5994" y="26493"/>
                </a:lnTo>
                <a:lnTo>
                  <a:pt x="5863" y="27148"/>
                </a:lnTo>
                <a:lnTo>
                  <a:pt x="5928" y="27443"/>
                </a:lnTo>
                <a:lnTo>
                  <a:pt x="6190" y="28163"/>
                </a:lnTo>
                <a:lnTo>
                  <a:pt x="6812" y="29506"/>
                </a:lnTo>
                <a:lnTo>
                  <a:pt x="7565" y="30717"/>
                </a:lnTo>
                <a:lnTo>
                  <a:pt x="8482" y="31864"/>
                </a:lnTo>
                <a:lnTo>
                  <a:pt x="9498" y="32846"/>
                </a:lnTo>
                <a:lnTo>
                  <a:pt x="10644" y="33730"/>
                </a:lnTo>
                <a:lnTo>
                  <a:pt x="11888" y="34451"/>
                </a:lnTo>
                <a:lnTo>
                  <a:pt x="13198" y="35040"/>
                </a:lnTo>
                <a:lnTo>
                  <a:pt x="13886" y="35269"/>
                </a:lnTo>
                <a:lnTo>
                  <a:pt x="12707" y="35891"/>
                </a:lnTo>
                <a:lnTo>
                  <a:pt x="10283" y="36874"/>
                </a:lnTo>
                <a:lnTo>
                  <a:pt x="7762" y="37529"/>
                </a:lnTo>
                <a:lnTo>
                  <a:pt x="5142" y="37889"/>
                </a:lnTo>
                <a:lnTo>
                  <a:pt x="3832" y="37922"/>
                </a:lnTo>
                <a:lnTo>
                  <a:pt x="2522" y="37889"/>
                </a:lnTo>
                <a:lnTo>
                  <a:pt x="1409" y="37758"/>
                </a:lnTo>
                <a:lnTo>
                  <a:pt x="983" y="37758"/>
                </a:lnTo>
                <a:lnTo>
                  <a:pt x="296" y="38184"/>
                </a:lnTo>
                <a:lnTo>
                  <a:pt x="99" y="38577"/>
                </a:lnTo>
                <a:lnTo>
                  <a:pt x="1" y="38970"/>
                </a:lnTo>
                <a:lnTo>
                  <a:pt x="263" y="39756"/>
                </a:lnTo>
                <a:lnTo>
                  <a:pt x="590" y="40018"/>
                </a:lnTo>
                <a:lnTo>
                  <a:pt x="1540" y="40640"/>
                </a:lnTo>
                <a:lnTo>
                  <a:pt x="3538" y="41720"/>
                </a:lnTo>
                <a:lnTo>
                  <a:pt x="5568" y="42637"/>
                </a:lnTo>
                <a:lnTo>
                  <a:pt x="7696" y="43423"/>
                </a:lnTo>
                <a:lnTo>
                  <a:pt x="9858" y="44078"/>
                </a:lnTo>
                <a:lnTo>
                  <a:pt x="12052" y="44537"/>
                </a:lnTo>
                <a:lnTo>
                  <a:pt x="14311" y="44864"/>
                </a:lnTo>
                <a:lnTo>
                  <a:pt x="16571" y="45028"/>
                </a:lnTo>
                <a:lnTo>
                  <a:pt x="17717" y="45028"/>
                </a:lnTo>
                <a:lnTo>
                  <a:pt x="19387" y="44995"/>
                </a:lnTo>
                <a:lnTo>
                  <a:pt x="22629" y="44700"/>
                </a:lnTo>
                <a:lnTo>
                  <a:pt x="25773" y="44078"/>
                </a:lnTo>
                <a:lnTo>
                  <a:pt x="28818" y="43129"/>
                </a:lnTo>
                <a:lnTo>
                  <a:pt x="31733" y="41917"/>
                </a:lnTo>
                <a:lnTo>
                  <a:pt x="34516" y="40411"/>
                </a:lnTo>
                <a:lnTo>
                  <a:pt x="37136" y="38609"/>
                </a:lnTo>
                <a:lnTo>
                  <a:pt x="39560" y="36546"/>
                </a:lnTo>
                <a:lnTo>
                  <a:pt x="40673" y="35400"/>
                </a:lnTo>
                <a:lnTo>
                  <a:pt x="41754" y="34221"/>
                </a:lnTo>
                <a:lnTo>
                  <a:pt x="43718" y="31733"/>
                </a:lnTo>
                <a:lnTo>
                  <a:pt x="45389" y="29047"/>
                </a:lnTo>
                <a:lnTo>
                  <a:pt x="46797" y="26264"/>
                </a:lnTo>
                <a:lnTo>
                  <a:pt x="47943" y="23316"/>
                </a:lnTo>
                <a:lnTo>
                  <a:pt x="48762" y="20304"/>
                </a:lnTo>
                <a:lnTo>
                  <a:pt x="49318" y="17193"/>
                </a:lnTo>
                <a:lnTo>
                  <a:pt x="49547" y="14049"/>
                </a:lnTo>
                <a:lnTo>
                  <a:pt x="49515" y="12477"/>
                </a:lnTo>
                <a:lnTo>
                  <a:pt x="50268" y="11888"/>
                </a:lnTo>
                <a:lnTo>
                  <a:pt x="51643" y="10643"/>
                </a:lnTo>
                <a:lnTo>
                  <a:pt x="52920" y="9268"/>
                </a:lnTo>
                <a:lnTo>
                  <a:pt x="54132" y="7762"/>
                </a:lnTo>
                <a:lnTo>
                  <a:pt x="54689" y="6976"/>
                </a:lnTo>
                <a:lnTo>
                  <a:pt x="54853" y="6648"/>
                </a:lnTo>
                <a:lnTo>
                  <a:pt x="54885" y="6288"/>
                </a:lnTo>
                <a:lnTo>
                  <a:pt x="54853" y="5960"/>
                </a:lnTo>
                <a:lnTo>
                  <a:pt x="54558" y="5436"/>
                </a:lnTo>
                <a:lnTo>
                  <a:pt x="54329" y="5240"/>
                </a:lnTo>
                <a:lnTo>
                  <a:pt x="54067" y="5109"/>
                </a:lnTo>
                <a:lnTo>
                  <a:pt x="53444" y="5044"/>
                </a:lnTo>
                <a:lnTo>
                  <a:pt x="53150" y="5142"/>
                </a:lnTo>
                <a:lnTo>
                  <a:pt x="52429" y="5469"/>
                </a:lnTo>
                <a:lnTo>
                  <a:pt x="51676" y="5731"/>
                </a:lnTo>
                <a:lnTo>
                  <a:pt x="51676" y="5731"/>
                </a:lnTo>
                <a:lnTo>
                  <a:pt x="52200" y="4978"/>
                </a:lnTo>
                <a:lnTo>
                  <a:pt x="53051" y="3308"/>
                </a:lnTo>
                <a:lnTo>
                  <a:pt x="53379" y="2424"/>
                </a:lnTo>
                <a:lnTo>
                  <a:pt x="53444" y="2031"/>
                </a:lnTo>
                <a:lnTo>
                  <a:pt x="53215" y="1343"/>
                </a:lnTo>
                <a:lnTo>
                  <a:pt x="52953" y="1081"/>
                </a:lnTo>
                <a:lnTo>
                  <a:pt x="52626" y="885"/>
                </a:lnTo>
                <a:lnTo>
                  <a:pt x="51905" y="819"/>
                </a:lnTo>
                <a:lnTo>
                  <a:pt x="51578" y="983"/>
                </a:lnTo>
                <a:lnTo>
                  <a:pt x="50202" y="1736"/>
                </a:lnTo>
                <a:lnTo>
                  <a:pt x="47321" y="2915"/>
                </a:lnTo>
                <a:lnTo>
                  <a:pt x="45782" y="3308"/>
                </a:lnTo>
                <a:lnTo>
                  <a:pt x="44930" y="2522"/>
                </a:lnTo>
                <a:lnTo>
                  <a:pt x="42998" y="1310"/>
                </a:lnTo>
                <a:lnTo>
                  <a:pt x="40902" y="492"/>
                </a:lnTo>
                <a:lnTo>
                  <a:pt x="38675" y="33"/>
                </a:lnTo>
                <a:lnTo>
                  <a:pt x="3752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9" name="Google Shape;899;p85"/>
          <p:cNvGrpSpPr/>
          <p:nvPr/>
        </p:nvGrpSpPr>
        <p:grpSpPr>
          <a:xfrm>
            <a:off x="4418351" y="5080498"/>
            <a:ext cx="243862" cy="233241"/>
            <a:chOff x="1959370" y="4660577"/>
            <a:chExt cx="364680" cy="348121"/>
          </a:xfrm>
        </p:grpSpPr>
        <p:sp>
          <p:nvSpPr>
            <p:cNvPr id="900" name="Google Shape;900;p85"/>
            <p:cNvSpPr/>
            <p:nvPr/>
          </p:nvSpPr>
          <p:spPr>
            <a:xfrm>
              <a:off x="2011929" y="4660577"/>
              <a:ext cx="295920" cy="293761"/>
            </a:xfrm>
            <a:custGeom>
              <a:rect b="b" l="l" r="r" t="t"/>
              <a:pathLst>
                <a:path extrusionOk="0" h="817" w="823">
                  <a:moveTo>
                    <a:pt x="149" y="548"/>
                  </a:moveTo>
                  <a:lnTo>
                    <a:pt x="415" y="283"/>
                  </a:lnTo>
                  <a:lnTo>
                    <a:pt x="546" y="413"/>
                  </a:lnTo>
                  <a:lnTo>
                    <a:pt x="283" y="680"/>
                  </a:lnTo>
                  <a:lnTo>
                    <a:pt x="104" y="717"/>
                  </a:lnTo>
                  <a:close/>
                  <a:moveTo>
                    <a:pt x="594" y="104"/>
                  </a:moveTo>
                  <a:lnTo>
                    <a:pt x="720" y="237"/>
                  </a:lnTo>
                  <a:lnTo>
                    <a:pt x="606" y="352"/>
                  </a:lnTo>
                  <a:lnTo>
                    <a:pt x="476" y="222"/>
                  </a:lnTo>
                  <a:close/>
                  <a:moveTo>
                    <a:pt x="44" y="817"/>
                  </a:moveTo>
                  <a:cubicBezTo>
                    <a:pt x="47" y="817"/>
                    <a:pt x="50" y="817"/>
                    <a:pt x="53" y="816"/>
                  </a:cubicBezTo>
                  <a:lnTo>
                    <a:pt x="313" y="761"/>
                  </a:lnTo>
                  <a:cubicBezTo>
                    <a:pt x="321" y="759"/>
                    <a:pt x="328" y="755"/>
                    <a:pt x="334" y="749"/>
                  </a:cubicBezTo>
                  <a:lnTo>
                    <a:pt x="811" y="267"/>
                  </a:lnTo>
                  <a:cubicBezTo>
                    <a:pt x="827" y="251"/>
                    <a:pt x="827" y="224"/>
                    <a:pt x="811" y="208"/>
                  </a:cubicBezTo>
                  <a:lnTo>
                    <a:pt x="626" y="13"/>
                  </a:lnTo>
                  <a:cubicBezTo>
                    <a:pt x="618" y="5"/>
                    <a:pt x="607" y="0"/>
                    <a:pt x="595" y="0"/>
                  </a:cubicBezTo>
                  <a:cubicBezTo>
                    <a:pt x="584" y="0"/>
                    <a:pt x="572" y="4"/>
                    <a:pt x="564" y="12"/>
                  </a:cubicBezTo>
                  <a:lnTo>
                    <a:pt x="80" y="495"/>
                  </a:lnTo>
                  <a:cubicBezTo>
                    <a:pt x="75" y="501"/>
                    <a:pt x="71" y="507"/>
                    <a:pt x="69" y="515"/>
                  </a:cubicBezTo>
                  <a:lnTo>
                    <a:pt x="2" y="763"/>
                  </a:lnTo>
                  <a:cubicBezTo>
                    <a:pt x="-2" y="777"/>
                    <a:pt x="2" y="792"/>
                    <a:pt x="13" y="803"/>
                  </a:cubicBezTo>
                  <a:cubicBezTo>
                    <a:pt x="21" y="812"/>
                    <a:pt x="32" y="817"/>
                    <a:pt x="44" y="817"/>
                  </a:cubicBezTo>
                  <a:close/>
                </a:path>
              </a:pathLst>
            </a:custGeom>
            <a:gradFill>
              <a:gsLst>
                <a:gs pos="0">
                  <a:srgbClr val="59D2DB"/>
                </a:gs>
                <a:gs pos="100000">
                  <a:srgbClr val="0079C1"/>
                </a:gs>
              </a:gsLst>
              <a:lin ang="2698631" scaled="0"/>
            </a:gra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85"/>
            <p:cNvSpPr/>
            <p:nvPr/>
          </p:nvSpPr>
          <p:spPr>
            <a:xfrm>
              <a:off x="1959370" y="4978098"/>
              <a:ext cx="364680" cy="30600"/>
            </a:xfrm>
            <a:custGeom>
              <a:rect b="b" l="l" r="r" t="t"/>
              <a:pathLst>
                <a:path extrusionOk="0" h="86" w="1014">
                  <a:moveTo>
                    <a:pt x="971" y="0"/>
                  </a:moveTo>
                  <a:lnTo>
                    <a:pt x="43" y="0"/>
                  </a:lnTo>
                  <a:cubicBezTo>
                    <a:pt x="20" y="0"/>
                    <a:pt x="0" y="20"/>
                    <a:pt x="0" y="43"/>
                  </a:cubicBezTo>
                  <a:cubicBezTo>
                    <a:pt x="0" y="67"/>
                    <a:pt x="20" y="86"/>
                    <a:pt x="43" y="86"/>
                  </a:cubicBezTo>
                  <a:lnTo>
                    <a:pt x="971" y="86"/>
                  </a:lnTo>
                  <a:cubicBezTo>
                    <a:pt x="995" y="86"/>
                    <a:pt x="1014" y="67"/>
                    <a:pt x="1014" y="43"/>
                  </a:cubicBezTo>
                  <a:cubicBezTo>
                    <a:pt x="1014" y="20"/>
                    <a:pt x="995" y="0"/>
                    <a:pt x="971" y="0"/>
                  </a:cubicBezTo>
                  <a:close/>
                </a:path>
              </a:pathLst>
            </a:custGeom>
            <a:gradFill>
              <a:gsLst>
                <a:gs pos="0">
                  <a:srgbClr val="59D2DB"/>
                </a:gs>
                <a:gs pos="100000">
                  <a:srgbClr val="0079C1"/>
                </a:gs>
              </a:gsLst>
              <a:lin ang="2698631" scaled="0"/>
            </a:gra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85"/>
          <p:cNvGrpSpPr/>
          <p:nvPr/>
        </p:nvGrpSpPr>
        <p:grpSpPr>
          <a:xfrm>
            <a:off x="4407888" y="1531966"/>
            <a:ext cx="265177" cy="318197"/>
            <a:chOff x="7852471" y="6228284"/>
            <a:chExt cx="282976" cy="340864"/>
          </a:xfrm>
        </p:grpSpPr>
        <p:sp>
          <p:nvSpPr>
            <p:cNvPr id="903" name="Google Shape;903;p85"/>
            <p:cNvSpPr/>
            <p:nvPr/>
          </p:nvSpPr>
          <p:spPr>
            <a:xfrm>
              <a:off x="7910360" y="6228284"/>
              <a:ext cx="166857" cy="166857"/>
            </a:xfrm>
            <a:custGeom>
              <a:rect b="b" l="l" r="r" t="t"/>
              <a:pathLst>
                <a:path extrusionOk="0" h="491" w="491">
                  <a:moveTo>
                    <a:pt x="245" y="86"/>
                  </a:moveTo>
                  <a:cubicBezTo>
                    <a:pt x="157" y="86"/>
                    <a:pt x="86" y="157"/>
                    <a:pt x="86" y="245"/>
                  </a:cubicBezTo>
                  <a:cubicBezTo>
                    <a:pt x="86" y="333"/>
                    <a:pt x="157" y="405"/>
                    <a:pt x="245" y="405"/>
                  </a:cubicBezTo>
                  <a:cubicBezTo>
                    <a:pt x="333" y="405"/>
                    <a:pt x="405" y="333"/>
                    <a:pt x="405" y="245"/>
                  </a:cubicBezTo>
                  <a:cubicBezTo>
                    <a:pt x="405" y="157"/>
                    <a:pt x="333" y="86"/>
                    <a:pt x="245" y="86"/>
                  </a:cubicBezTo>
                  <a:close/>
                  <a:moveTo>
                    <a:pt x="245" y="491"/>
                  </a:moveTo>
                  <a:cubicBezTo>
                    <a:pt x="110" y="491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ubicBezTo>
                    <a:pt x="381" y="0"/>
                    <a:pt x="491" y="110"/>
                    <a:pt x="491" y="245"/>
                  </a:cubicBezTo>
                  <a:cubicBezTo>
                    <a:pt x="491" y="381"/>
                    <a:pt x="381" y="491"/>
                    <a:pt x="245" y="49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85"/>
            <p:cNvSpPr/>
            <p:nvPr/>
          </p:nvSpPr>
          <p:spPr>
            <a:xfrm>
              <a:off x="7852471" y="6410805"/>
              <a:ext cx="282976" cy="158343"/>
            </a:xfrm>
            <a:custGeom>
              <a:rect b="b" l="l" r="r" t="t"/>
              <a:pathLst>
                <a:path extrusionOk="0" h="466" w="832">
                  <a:moveTo>
                    <a:pt x="86" y="380"/>
                  </a:moveTo>
                  <a:lnTo>
                    <a:pt x="746" y="380"/>
                  </a:lnTo>
                  <a:cubicBezTo>
                    <a:pt x="745" y="334"/>
                    <a:pt x="745" y="286"/>
                    <a:pt x="745" y="250"/>
                  </a:cubicBezTo>
                  <a:cubicBezTo>
                    <a:pt x="745" y="220"/>
                    <a:pt x="730" y="191"/>
                    <a:pt x="706" y="174"/>
                  </a:cubicBezTo>
                  <a:cubicBezTo>
                    <a:pt x="625" y="117"/>
                    <a:pt x="522" y="86"/>
                    <a:pt x="415" y="86"/>
                  </a:cubicBezTo>
                  <a:cubicBezTo>
                    <a:pt x="310" y="86"/>
                    <a:pt x="207" y="117"/>
                    <a:pt x="127" y="173"/>
                  </a:cubicBezTo>
                  <a:cubicBezTo>
                    <a:pt x="102" y="191"/>
                    <a:pt x="86" y="220"/>
                    <a:pt x="86" y="251"/>
                  </a:cubicBezTo>
                  <a:close/>
                  <a:moveTo>
                    <a:pt x="789" y="466"/>
                  </a:moveTo>
                  <a:lnTo>
                    <a:pt x="43" y="466"/>
                  </a:lnTo>
                  <a:cubicBezTo>
                    <a:pt x="20" y="466"/>
                    <a:pt x="0" y="447"/>
                    <a:pt x="0" y="423"/>
                  </a:cubicBezTo>
                  <a:lnTo>
                    <a:pt x="0" y="251"/>
                  </a:lnTo>
                  <a:cubicBezTo>
                    <a:pt x="0" y="191"/>
                    <a:pt x="29" y="136"/>
                    <a:pt x="78" y="102"/>
                  </a:cubicBezTo>
                  <a:cubicBezTo>
                    <a:pt x="172" y="36"/>
                    <a:pt x="292" y="0"/>
                    <a:pt x="415" y="0"/>
                  </a:cubicBezTo>
                  <a:cubicBezTo>
                    <a:pt x="540" y="0"/>
                    <a:pt x="660" y="37"/>
                    <a:pt x="755" y="104"/>
                  </a:cubicBezTo>
                  <a:cubicBezTo>
                    <a:pt x="802" y="137"/>
                    <a:pt x="831" y="191"/>
                    <a:pt x="831" y="250"/>
                  </a:cubicBezTo>
                  <a:cubicBezTo>
                    <a:pt x="831" y="298"/>
                    <a:pt x="832" y="367"/>
                    <a:pt x="832" y="423"/>
                  </a:cubicBezTo>
                  <a:cubicBezTo>
                    <a:pt x="832" y="447"/>
                    <a:pt x="812" y="466"/>
                    <a:pt x="789" y="46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5" name="Google Shape;905;p85"/>
          <p:cNvSpPr txBox="1"/>
          <p:nvPr>
            <p:ph idx="4294967295" type="title"/>
          </p:nvPr>
        </p:nvSpPr>
        <p:spPr>
          <a:xfrm>
            <a:off x="4288000" y="365760"/>
            <a:ext cx="5363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</a:t>
            </a:r>
            <a:r>
              <a:rPr lang="en-US"/>
              <a:t> me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3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Partitions, </a:t>
            </a:r>
            <a:r>
              <a:rPr lang="en-US"/>
              <a:t>Regions, Availability Zones, Endpoints</a:t>
            </a:r>
            <a:endParaRPr/>
          </a:p>
        </p:txBody>
      </p:sp>
      <p:pic>
        <p:nvPicPr>
          <p:cNvPr id="1101" name="Google Shape;1101;p10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626" y="1227425"/>
            <a:ext cx="6524750" cy="50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4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Accounts and Organizations</a:t>
            </a:r>
            <a:endParaRPr/>
          </a:p>
        </p:txBody>
      </p:sp>
      <p:pic>
        <p:nvPicPr>
          <p:cNvPr id="1107" name="Google Shape;110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75" y="1174000"/>
            <a:ext cx="8296773" cy="52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04"/>
          <p:cNvSpPr txBox="1"/>
          <p:nvPr/>
        </p:nvSpPr>
        <p:spPr>
          <a:xfrm>
            <a:off x="1787263" y="6392100"/>
            <a:ext cx="82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https://docs.aws.amazon.com/whitepapers/latest/organizing-your-aws-environment/core-concepts.html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5"/>
          <p:cNvSpPr txBox="1"/>
          <p:nvPr>
            <p:ph idx="1" type="body"/>
          </p:nvPr>
        </p:nvSpPr>
        <p:spPr>
          <a:xfrm>
            <a:off x="609600" y="1536625"/>
            <a:ext cx="54207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All teams will henceforth expose their data and functionality through service interfaces.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Teams must communicate with each other through these interfaces.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There will be no other form of inter-process communication allowed.</a:t>
            </a:r>
            <a:endParaRPr sz="2300"/>
          </a:p>
        </p:txBody>
      </p:sp>
      <p:sp>
        <p:nvSpPr>
          <p:cNvPr id="1114" name="Google Shape;1114;p105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Jeff Bezos’ AWS API Mandate (Summarized)</a:t>
            </a:r>
            <a:endParaRPr/>
          </a:p>
        </p:txBody>
      </p:sp>
      <p:sp>
        <p:nvSpPr>
          <p:cNvPr id="1115" name="Google Shape;1115;p105"/>
          <p:cNvSpPr txBox="1"/>
          <p:nvPr>
            <p:ph idx="2" type="body"/>
          </p:nvPr>
        </p:nvSpPr>
        <p:spPr>
          <a:xfrm>
            <a:off x="6199475" y="1536625"/>
            <a:ext cx="53829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It doesn’t matter what technology they use.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All service interfaces, without exception, must be designed from the ground up to be externalizable. No exceptions.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Anyone who doesn’t do this will be fired.  Thank you; have a nice day!</a:t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06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Lab: Hello World ASP.NET Core (~30 min)</a:t>
            </a:r>
            <a:endParaRPr/>
          </a:p>
        </p:txBody>
      </p:sp>
      <p:pic>
        <p:nvPicPr>
          <p:cNvPr id="1121" name="Google Shape;1121;p10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900475"/>
            <a:ext cx="7039975" cy="384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06"/>
          <p:cNvSpPr txBox="1"/>
          <p:nvPr>
            <p:ph idx="2" type="body"/>
          </p:nvPr>
        </p:nvSpPr>
        <p:spPr>
          <a:xfrm>
            <a:off x="8227750" y="1547213"/>
            <a:ext cx="28704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Instructions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See the README instructions for Workshop 01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Checkout branch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Deploy the application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Let’s explore the parts of the application </a:t>
            </a:r>
            <a:r>
              <a:rPr lang="en-US"/>
              <a:t>together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7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Model for the Cloud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8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Model for AWS (and Cloud)</a:t>
            </a:r>
            <a:endParaRPr/>
          </a:p>
        </p:txBody>
      </p:sp>
      <p:pic>
        <p:nvPicPr>
          <p:cNvPr id="1133" name="Google Shape;113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13" y="1709725"/>
            <a:ext cx="467677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08"/>
          <p:cNvSpPr txBox="1"/>
          <p:nvPr/>
        </p:nvSpPr>
        <p:spPr>
          <a:xfrm>
            <a:off x="303425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Compute</a:t>
            </a:r>
            <a:endParaRPr/>
          </a:p>
        </p:txBody>
      </p:sp>
      <p:sp>
        <p:nvSpPr>
          <p:cNvPr id="1135" name="Google Shape;1135;p108"/>
          <p:cNvSpPr txBox="1"/>
          <p:nvPr/>
        </p:nvSpPr>
        <p:spPr>
          <a:xfrm>
            <a:off x="303425" y="3946875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/>
          </a:p>
        </p:txBody>
      </p:sp>
      <p:sp>
        <p:nvSpPr>
          <p:cNvPr id="1136" name="Google Shape;1136;p108"/>
          <p:cNvSpPr txBox="1"/>
          <p:nvPr/>
        </p:nvSpPr>
        <p:spPr>
          <a:xfrm>
            <a:off x="8282000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/>
          </a:p>
        </p:txBody>
      </p:sp>
      <p:sp>
        <p:nvSpPr>
          <p:cNvPr id="1137" name="Google Shape;1137;p108"/>
          <p:cNvSpPr txBox="1"/>
          <p:nvPr/>
        </p:nvSpPr>
        <p:spPr>
          <a:xfrm>
            <a:off x="8282000" y="3946875"/>
            <a:ext cx="36591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Permissions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09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</a:t>
            </a:r>
            <a:endParaRPr/>
          </a:p>
        </p:txBody>
      </p:sp>
      <p:pic>
        <p:nvPicPr>
          <p:cNvPr id="1143" name="Google Shape;1143;p109"/>
          <p:cNvPicPr preferRelativeResize="0"/>
          <p:nvPr/>
        </p:nvPicPr>
        <p:blipFill rotWithShape="1">
          <a:blip r:embed="rId3">
            <a:alphaModFix/>
          </a:blip>
          <a:srcRect b="19080" l="0" r="0" t="0"/>
          <a:stretch/>
        </p:blipFill>
        <p:spPr>
          <a:xfrm>
            <a:off x="5748254" y="2249305"/>
            <a:ext cx="695500" cy="7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0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Compute: </a:t>
            </a:r>
            <a:r>
              <a:rPr b="1" lang="en-US"/>
              <a:t>Rented Transportation</a:t>
            </a:r>
            <a:endParaRPr b="1"/>
          </a:p>
        </p:txBody>
      </p:sp>
      <p:pic>
        <p:nvPicPr>
          <p:cNvPr id="1149" name="Google Shape;114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28" y="1735500"/>
            <a:ext cx="5083276" cy="33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0"/>
          <p:cNvSpPr txBox="1"/>
          <p:nvPr/>
        </p:nvSpPr>
        <p:spPr>
          <a:xfrm>
            <a:off x="556575" y="5946600"/>
            <a:ext cx="10272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0707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scourge of the urban streets. Source:</a:t>
            </a:r>
            <a:r>
              <a:rPr lang="en-US" sz="800">
                <a:solidFill>
                  <a:srgbClr val="707070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800">
                <a:solidFill>
                  <a:srgbClr val="0052CC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https://www.theverge.com/2018/8/1/17634330/bird-electric-scooter-sharing-paris-tel-aviv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1" name="Google Shape;1151;p110"/>
          <p:cNvSpPr txBox="1"/>
          <p:nvPr>
            <p:ph idx="1" type="body"/>
          </p:nvPr>
        </p:nvSpPr>
        <p:spPr>
          <a:xfrm>
            <a:off x="5858075" y="1511250"/>
            <a:ext cx="56385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Pay more to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go faster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or to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share less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more instances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of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cheaper compute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to get the job done (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scale out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11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Compute: </a:t>
            </a:r>
            <a:r>
              <a:rPr b="1" lang="en-US"/>
              <a:t>Borrowed Time</a:t>
            </a:r>
            <a:endParaRPr b="1"/>
          </a:p>
        </p:txBody>
      </p:sp>
      <p:sp>
        <p:nvSpPr>
          <p:cNvPr id="1157" name="Google Shape;1157;p111"/>
          <p:cNvSpPr/>
          <p:nvPr/>
        </p:nvSpPr>
        <p:spPr>
          <a:xfrm>
            <a:off x="4371800" y="1997250"/>
            <a:ext cx="3448500" cy="3448500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11"/>
          <p:cNvSpPr/>
          <p:nvPr/>
        </p:nvSpPr>
        <p:spPr>
          <a:xfrm rot="-5400000">
            <a:off x="4371800" y="1997150"/>
            <a:ext cx="3448500" cy="3448500"/>
          </a:xfrm>
          <a:prstGeom prst="pie">
            <a:avLst>
              <a:gd fmla="val 0" name="adj1"/>
              <a:gd fmla="val 7583350" name="adj2"/>
            </a:avLst>
          </a:prstGeom>
          <a:solidFill>
            <a:schemeClr val="accen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1"/>
          <p:cNvSpPr txBox="1"/>
          <p:nvPr/>
        </p:nvSpPr>
        <p:spPr>
          <a:xfrm>
            <a:off x="837750" y="3188500"/>
            <a:ext cx="23868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Your Allocated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CPU Time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0" name="Google Shape;1160;p111"/>
          <p:cNvSpPr txBox="1"/>
          <p:nvPr/>
        </p:nvSpPr>
        <p:spPr>
          <a:xfrm>
            <a:off x="8506200" y="1576875"/>
            <a:ext cx="31818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Someone Else’s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CPU Time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1" name="Google Shape;1161;p111"/>
          <p:cNvSpPr txBox="1"/>
          <p:nvPr/>
        </p:nvSpPr>
        <p:spPr>
          <a:xfrm>
            <a:off x="4902600" y="5530650"/>
            <a:ext cx="2386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Processor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2" name="Google Shape;1162;p111"/>
          <p:cNvCxnSpPr>
            <a:stCxn id="1159" idx="3"/>
            <a:endCxn id="1157" idx="2"/>
          </p:cNvCxnSpPr>
          <p:nvPr/>
        </p:nvCxnSpPr>
        <p:spPr>
          <a:xfrm>
            <a:off x="3224550" y="3721450"/>
            <a:ext cx="11472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3" name="Google Shape;1163;p111"/>
          <p:cNvCxnSpPr>
            <a:stCxn id="1160" idx="1"/>
          </p:cNvCxnSpPr>
          <p:nvPr/>
        </p:nvCxnSpPr>
        <p:spPr>
          <a:xfrm flipH="1">
            <a:off x="7537200" y="2109825"/>
            <a:ext cx="969000" cy="644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12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0" name="Google Shape;117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75" y="631800"/>
            <a:ext cx="10782627" cy="61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650" y="0"/>
            <a:ext cx="25527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12"/>
          <p:cNvSpPr txBox="1"/>
          <p:nvPr/>
        </p:nvSpPr>
        <p:spPr>
          <a:xfrm>
            <a:off x="304800" y="122625"/>
            <a:ext cx="4383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https://firecracker-microvm.github.io/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86"/>
          <p:cNvPicPr preferRelativeResize="0"/>
          <p:nvPr/>
        </p:nvPicPr>
        <p:blipFill rotWithShape="1">
          <a:blip r:embed="rId3">
            <a:alphaModFix/>
          </a:blip>
          <a:srcRect b="54922" l="46242" r="27146" t="12652"/>
          <a:stretch/>
        </p:blipFill>
        <p:spPr>
          <a:xfrm flipH="1">
            <a:off x="-135541" y="0"/>
            <a:ext cx="375135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6"/>
          <p:cNvSpPr/>
          <p:nvPr/>
        </p:nvSpPr>
        <p:spPr>
          <a:xfrm>
            <a:off x="234333" y="5015467"/>
            <a:ext cx="3133500" cy="14319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121900" lIns="243825" spcFirstLastPara="1" rIns="121900" wrap="square" tIns="792475">
            <a:noAutofit/>
          </a:bodyPr>
          <a:lstStyle/>
          <a:p>
            <a:pPr indent="0" lvl="0" marL="0" rtl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Principal Consultant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Google Shape;912;p86"/>
          <p:cNvSpPr/>
          <p:nvPr/>
        </p:nvSpPr>
        <p:spPr>
          <a:xfrm>
            <a:off x="234333" y="4947468"/>
            <a:ext cx="3133500" cy="7635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243825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Patrick McVeety-Mill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3" name="Google Shape;913;p86"/>
          <p:cNvSpPr txBox="1"/>
          <p:nvPr/>
        </p:nvSpPr>
        <p:spPr>
          <a:xfrm>
            <a:off x="5114875" y="3351856"/>
            <a:ext cx="6041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🥾 ⛺ 🎶 🏊‍♂️ 🎨 🍻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4" name="Google Shape;914;p86"/>
          <p:cNvSpPr txBox="1"/>
          <p:nvPr/>
        </p:nvSpPr>
        <p:spPr>
          <a:xfrm>
            <a:off x="5114867" y="1388700"/>
            <a:ext cx="60411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Technical lead on Headspring’s development projects, people manager, and functional programming advocate.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Specializing in DevOps, cloud application development, and modernizing legacy applications with a delight in making </a:t>
            </a:r>
            <a: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lives easier</a:t>
            </a: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for both clients and their customers.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Host of Headspring podcast </a:t>
            </a:r>
            <a:r>
              <a:rPr b="1" lang="en-US" sz="15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OK Human</a:t>
            </a:r>
            <a:endParaRPr sz="15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5" name="Google Shape;915;p86"/>
          <p:cNvSpPr txBox="1"/>
          <p:nvPr/>
        </p:nvSpPr>
        <p:spPr>
          <a:xfrm>
            <a:off x="5114875" y="4127588"/>
            <a:ext cx="6041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Bachelor’s degree in Game Design and Development</a:t>
            </a:r>
            <a:br>
              <a:rPr b="1"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from Rochester Institute of Technology</a:t>
            </a:r>
            <a:endParaRPr b="1" sz="15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6" name="Google Shape;916;p86"/>
          <p:cNvSpPr txBox="1"/>
          <p:nvPr/>
        </p:nvSpPr>
        <p:spPr>
          <a:xfrm>
            <a:off x="5114875" y="4903319"/>
            <a:ext cx="6041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9C1"/>
                </a:solidFill>
                <a:latin typeface="Open Sans"/>
                <a:ea typeface="Open Sans"/>
                <a:cs typeface="Open Sans"/>
                <a:sym typeface="Open Sans"/>
              </a:rPr>
              <a:t>https://loudandabrasive.com</a:t>
            </a:r>
            <a:endParaRPr sz="15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86"/>
          <p:cNvSpPr txBox="1"/>
          <p:nvPr/>
        </p:nvSpPr>
        <p:spPr>
          <a:xfrm>
            <a:off x="5114875" y="5577450"/>
            <a:ext cx="6041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9C1"/>
                </a:solidFill>
                <a:latin typeface="Open Sans"/>
                <a:ea typeface="Open Sans"/>
                <a:cs typeface="Open Sans"/>
                <a:sym typeface="Open Sans"/>
              </a:rPr>
              <a:t>@loudandabrasive</a:t>
            </a:r>
            <a:endParaRPr sz="15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8" name="Google Shape;918;p86"/>
          <p:cNvSpPr/>
          <p:nvPr/>
        </p:nvSpPr>
        <p:spPr>
          <a:xfrm rot="-5400000">
            <a:off x="4288010" y="1451522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19" name="Google Shape;919;p86"/>
          <p:cNvSpPr/>
          <p:nvPr/>
        </p:nvSpPr>
        <p:spPr>
          <a:xfrm rot="-5400000">
            <a:off x="4288010" y="3393556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20" name="Google Shape;920;p86"/>
          <p:cNvSpPr/>
          <p:nvPr/>
        </p:nvSpPr>
        <p:spPr>
          <a:xfrm>
            <a:off x="4380189" y="3501638"/>
            <a:ext cx="320043" cy="288037"/>
          </a:xfrm>
          <a:custGeom>
            <a:rect b="b" l="l" r="r" t="t"/>
            <a:pathLst>
              <a:path extrusionOk="0" h="1267" w="1327">
                <a:moveTo>
                  <a:pt x="136" y="525"/>
                </a:moveTo>
                <a:lnTo>
                  <a:pt x="378" y="760"/>
                </a:lnTo>
                <a:cubicBezTo>
                  <a:pt x="392" y="774"/>
                  <a:pt x="398" y="793"/>
                  <a:pt x="395" y="813"/>
                </a:cubicBezTo>
                <a:lnTo>
                  <a:pt x="339" y="1145"/>
                </a:lnTo>
                <a:lnTo>
                  <a:pt x="637" y="988"/>
                </a:lnTo>
                <a:cubicBezTo>
                  <a:pt x="654" y="978"/>
                  <a:pt x="675" y="978"/>
                  <a:pt x="693" y="988"/>
                </a:cubicBezTo>
                <a:lnTo>
                  <a:pt x="991" y="1144"/>
                </a:lnTo>
                <a:lnTo>
                  <a:pt x="934" y="812"/>
                </a:lnTo>
                <a:cubicBezTo>
                  <a:pt x="930" y="792"/>
                  <a:pt x="937" y="772"/>
                  <a:pt x="951" y="758"/>
                </a:cubicBezTo>
                <a:lnTo>
                  <a:pt x="1192" y="522"/>
                </a:lnTo>
                <a:lnTo>
                  <a:pt x="858" y="475"/>
                </a:lnTo>
                <a:cubicBezTo>
                  <a:pt x="838" y="472"/>
                  <a:pt x="821" y="460"/>
                  <a:pt x="812" y="442"/>
                </a:cubicBezTo>
                <a:lnTo>
                  <a:pt x="663" y="140"/>
                </a:lnTo>
                <a:lnTo>
                  <a:pt x="514" y="443"/>
                </a:lnTo>
                <a:cubicBezTo>
                  <a:pt x="505" y="460"/>
                  <a:pt x="489" y="473"/>
                  <a:pt x="469" y="476"/>
                </a:cubicBezTo>
                <a:close/>
                <a:moveTo>
                  <a:pt x="282" y="1267"/>
                </a:moveTo>
                <a:cubicBezTo>
                  <a:pt x="273" y="1267"/>
                  <a:pt x="264" y="1264"/>
                  <a:pt x="257" y="1259"/>
                </a:cubicBezTo>
                <a:cubicBezTo>
                  <a:pt x="243" y="1249"/>
                  <a:pt x="237" y="1233"/>
                  <a:pt x="239" y="1217"/>
                </a:cubicBezTo>
                <a:lnTo>
                  <a:pt x="308" y="812"/>
                </a:lnTo>
                <a:lnTo>
                  <a:pt x="13" y="526"/>
                </a:lnTo>
                <a:cubicBezTo>
                  <a:pt x="1" y="515"/>
                  <a:pt x="-3" y="498"/>
                  <a:pt x="2" y="482"/>
                </a:cubicBezTo>
                <a:cubicBezTo>
                  <a:pt x="7" y="467"/>
                  <a:pt x="21" y="455"/>
                  <a:pt x="37" y="453"/>
                </a:cubicBezTo>
                <a:lnTo>
                  <a:pt x="443" y="393"/>
                </a:lnTo>
                <a:lnTo>
                  <a:pt x="624" y="24"/>
                </a:lnTo>
                <a:cubicBezTo>
                  <a:pt x="631" y="9"/>
                  <a:pt x="646" y="0"/>
                  <a:pt x="662" y="0"/>
                </a:cubicBezTo>
                <a:cubicBezTo>
                  <a:pt x="679" y="0"/>
                  <a:pt x="694" y="9"/>
                  <a:pt x="701" y="24"/>
                </a:cubicBezTo>
                <a:lnTo>
                  <a:pt x="884" y="392"/>
                </a:lnTo>
                <a:lnTo>
                  <a:pt x="1290" y="450"/>
                </a:lnTo>
                <a:cubicBezTo>
                  <a:pt x="1306" y="452"/>
                  <a:pt x="1320" y="463"/>
                  <a:pt x="1325" y="479"/>
                </a:cubicBezTo>
                <a:cubicBezTo>
                  <a:pt x="1330" y="494"/>
                  <a:pt x="1326" y="511"/>
                  <a:pt x="1314" y="523"/>
                </a:cubicBezTo>
                <a:lnTo>
                  <a:pt x="1021" y="810"/>
                </a:lnTo>
                <a:lnTo>
                  <a:pt x="1091" y="1215"/>
                </a:lnTo>
                <a:cubicBezTo>
                  <a:pt x="1094" y="1231"/>
                  <a:pt x="1087" y="1247"/>
                  <a:pt x="1074" y="1257"/>
                </a:cubicBezTo>
                <a:cubicBezTo>
                  <a:pt x="1061" y="1267"/>
                  <a:pt x="1043" y="1268"/>
                  <a:pt x="1029" y="1260"/>
                </a:cubicBezTo>
                <a:lnTo>
                  <a:pt x="665" y="1070"/>
                </a:lnTo>
                <a:lnTo>
                  <a:pt x="302" y="1262"/>
                </a:lnTo>
                <a:cubicBezTo>
                  <a:pt x="296" y="1265"/>
                  <a:pt x="289" y="1267"/>
                  <a:pt x="282" y="126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r>
              <a:t/>
            </a:r>
            <a:endParaRPr b="0" i="0" sz="19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6"/>
          <p:cNvSpPr/>
          <p:nvPr/>
        </p:nvSpPr>
        <p:spPr>
          <a:xfrm rot="-5400000">
            <a:off x="4288010" y="4169447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22" name="Google Shape;922;p86"/>
          <p:cNvSpPr/>
          <p:nvPr/>
        </p:nvSpPr>
        <p:spPr>
          <a:xfrm rot="-5400000">
            <a:off x="4288010" y="4945019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23" name="Google Shape;923;p86"/>
          <p:cNvSpPr/>
          <p:nvPr/>
        </p:nvSpPr>
        <p:spPr>
          <a:xfrm rot="-5400000">
            <a:off x="4288010" y="5619150"/>
            <a:ext cx="504300" cy="50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924" name="Google Shape;924;p86"/>
          <p:cNvGrpSpPr/>
          <p:nvPr/>
        </p:nvGrpSpPr>
        <p:grpSpPr>
          <a:xfrm>
            <a:off x="4380197" y="4297680"/>
            <a:ext cx="320026" cy="279054"/>
            <a:chOff x="1649300" y="975275"/>
            <a:chExt cx="4324675" cy="3771000"/>
          </a:xfrm>
        </p:grpSpPr>
        <p:sp>
          <p:nvSpPr>
            <p:cNvPr id="925" name="Google Shape;925;p86"/>
            <p:cNvSpPr/>
            <p:nvPr/>
          </p:nvSpPr>
          <p:spPr>
            <a:xfrm>
              <a:off x="2386450" y="1751750"/>
              <a:ext cx="2824175" cy="206425"/>
            </a:xfrm>
            <a:custGeom>
              <a:rect b="b" l="l" r="r" t="t"/>
              <a:pathLst>
                <a:path extrusionOk="0" h="8257" w="112967">
                  <a:moveTo>
                    <a:pt x="3277" y="0"/>
                  </a:moveTo>
                  <a:lnTo>
                    <a:pt x="1835" y="656"/>
                  </a:lnTo>
                  <a:lnTo>
                    <a:pt x="656" y="1835"/>
                  </a:lnTo>
                  <a:lnTo>
                    <a:pt x="0" y="3277"/>
                  </a:lnTo>
                  <a:lnTo>
                    <a:pt x="0" y="4063"/>
                  </a:lnTo>
                  <a:lnTo>
                    <a:pt x="0" y="4980"/>
                  </a:lnTo>
                  <a:lnTo>
                    <a:pt x="656" y="6422"/>
                  </a:lnTo>
                  <a:lnTo>
                    <a:pt x="1835" y="7470"/>
                  </a:lnTo>
                  <a:lnTo>
                    <a:pt x="3277" y="8126"/>
                  </a:lnTo>
                  <a:lnTo>
                    <a:pt x="4063" y="8257"/>
                  </a:lnTo>
                  <a:lnTo>
                    <a:pt x="108904" y="8257"/>
                  </a:lnTo>
                  <a:lnTo>
                    <a:pt x="109690" y="8126"/>
                  </a:lnTo>
                  <a:lnTo>
                    <a:pt x="111131" y="7470"/>
                  </a:lnTo>
                  <a:lnTo>
                    <a:pt x="112311" y="6422"/>
                  </a:lnTo>
                  <a:lnTo>
                    <a:pt x="112966" y="4980"/>
                  </a:lnTo>
                  <a:lnTo>
                    <a:pt x="112966" y="4063"/>
                  </a:lnTo>
                  <a:lnTo>
                    <a:pt x="112966" y="3277"/>
                  </a:lnTo>
                  <a:lnTo>
                    <a:pt x="112311" y="1835"/>
                  </a:lnTo>
                  <a:lnTo>
                    <a:pt x="111131" y="656"/>
                  </a:lnTo>
                  <a:lnTo>
                    <a:pt x="109690" y="0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6"/>
            <p:cNvSpPr/>
            <p:nvPr/>
          </p:nvSpPr>
          <p:spPr>
            <a:xfrm>
              <a:off x="2877900" y="2367675"/>
              <a:ext cx="1916625" cy="203175"/>
            </a:xfrm>
            <a:custGeom>
              <a:rect b="b" l="l" r="r" t="t"/>
              <a:pathLst>
                <a:path extrusionOk="0" h="8127" w="76665">
                  <a:moveTo>
                    <a:pt x="3276" y="1"/>
                  </a:moveTo>
                  <a:lnTo>
                    <a:pt x="1835" y="656"/>
                  </a:lnTo>
                  <a:lnTo>
                    <a:pt x="655" y="1705"/>
                  </a:lnTo>
                  <a:lnTo>
                    <a:pt x="0" y="3146"/>
                  </a:lnTo>
                  <a:lnTo>
                    <a:pt x="0" y="4064"/>
                  </a:lnTo>
                  <a:lnTo>
                    <a:pt x="0" y="4850"/>
                  </a:lnTo>
                  <a:lnTo>
                    <a:pt x="655" y="6291"/>
                  </a:lnTo>
                  <a:lnTo>
                    <a:pt x="1835" y="7471"/>
                  </a:lnTo>
                  <a:lnTo>
                    <a:pt x="3276" y="8126"/>
                  </a:lnTo>
                  <a:lnTo>
                    <a:pt x="73388" y="8126"/>
                  </a:lnTo>
                  <a:lnTo>
                    <a:pt x="74830" y="7471"/>
                  </a:lnTo>
                  <a:lnTo>
                    <a:pt x="75878" y="6291"/>
                  </a:lnTo>
                  <a:lnTo>
                    <a:pt x="76534" y="4850"/>
                  </a:lnTo>
                  <a:lnTo>
                    <a:pt x="76665" y="4064"/>
                  </a:lnTo>
                  <a:lnTo>
                    <a:pt x="76534" y="3146"/>
                  </a:lnTo>
                  <a:lnTo>
                    <a:pt x="75878" y="1705"/>
                  </a:lnTo>
                  <a:lnTo>
                    <a:pt x="74830" y="656"/>
                  </a:lnTo>
                  <a:lnTo>
                    <a:pt x="73388" y="1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6"/>
            <p:cNvSpPr/>
            <p:nvPr/>
          </p:nvSpPr>
          <p:spPr>
            <a:xfrm>
              <a:off x="2386450" y="3347300"/>
              <a:ext cx="1376050" cy="206425"/>
            </a:xfrm>
            <a:custGeom>
              <a:rect b="b" l="l" r="r" t="t"/>
              <a:pathLst>
                <a:path extrusionOk="0" h="8257" w="55042">
                  <a:moveTo>
                    <a:pt x="4063" y="0"/>
                  </a:moveTo>
                  <a:lnTo>
                    <a:pt x="3277" y="131"/>
                  </a:lnTo>
                  <a:lnTo>
                    <a:pt x="1835" y="786"/>
                  </a:lnTo>
                  <a:lnTo>
                    <a:pt x="656" y="1835"/>
                  </a:lnTo>
                  <a:lnTo>
                    <a:pt x="0" y="3276"/>
                  </a:lnTo>
                  <a:lnTo>
                    <a:pt x="0" y="4194"/>
                  </a:lnTo>
                  <a:lnTo>
                    <a:pt x="0" y="4980"/>
                  </a:lnTo>
                  <a:lnTo>
                    <a:pt x="656" y="6422"/>
                  </a:lnTo>
                  <a:lnTo>
                    <a:pt x="1835" y="7601"/>
                  </a:lnTo>
                  <a:lnTo>
                    <a:pt x="3277" y="8256"/>
                  </a:lnTo>
                  <a:lnTo>
                    <a:pt x="51766" y="8256"/>
                  </a:lnTo>
                  <a:lnTo>
                    <a:pt x="53207" y="7601"/>
                  </a:lnTo>
                  <a:lnTo>
                    <a:pt x="54255" y="6422"/>
                  </a:lnTo>
                  <a:lnTo>
                    <a:pt x="54911" y="4980"/>
                  </a:lnTo>
                  <a:lnTo>
                    <a:pt x="55042" y="4194"/>
                  </a:lnTo>
                  <a:lnTo>
                    <a:pt x="54911" y="3276"/>
                  </a:lnTo>
                  <a:lnTo>
                    <a:pt x="54255" y="1835"/>
                  </a:lnTo>
                  <a:lnTo>
                    <a:pt x="53207" y="786"/>
                  </a:lnTo>
                  <a:lnTo>
                    <a:pt x="51766" y="131"/>
                  </a:lnTo>
                  <a:lnTo>
                    <a:pt x="50848" y="0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6"/>
            <p:cNvSpPr/>
            <p:nvPr/>
          </p:nvSpPr>
          <p:spPr>
            <a:xfrm>
              <a:off x="1649300" y="975275"/>
              <a:ext cx="4324675" cy="3771000"/>
            </a:xfrm>
            <a:custGeom>
              <a:rect b="b" l="l" r="r" t="t"/>
              <a:pathLst>
                <a:path extrusionOk="0" h="150840" w="172987">
                  <a:moveTo>
                    <a:pt x="127774" y="86494"/>
                  </a:moveTo>
                  <a:lnTo>
                    <a:pt x="130527" y="86625"/>
                  </a:lnTo>
                  <a:lnTo>
                    <a:pt x="135244" y="88722"/>
                  </a:lnTo>
                  <a:lnTo>
                    <a:pt x="138914" y="92391"/>
                  </a:lnTo>
                  <a:lnTo>
                    <a:pt x="141011" y="97109"/>
                  </a:lnTo>
                  <a:lnTo>
                    <a:pt x="141142" y="99861"/>
                  </a:lnTo>
                  <a:lnTo>
                    <a:pt x="141011" y="102613"/>
                  </a:lnTo>
                  <a:lnTo>
                    <a:pt x="138914" y="107331"/>
                  </a:lnTo>
                  <a:lnTo>
                    <a:pt x="135244" y="111000"/>
                  </a:lnTo>
                  <a:lnTo>
                    <a:pt x="130527" y="113097"/>
                  </a:lnTo>
                  <a:lnTo>
                    <a:pt x="127774" y="113228"/>
                  </a:lnTo>
                  <a:lnTo>
                    <a:pt x="125022" y="113097"/>
                  </a:lnTo>
                  <a:lnTo>
                    <a:pt x="120305" y="111000"/>
                  </a:lnTo>
                  <a:lnTo>
                    <a:pt x="116635" y="107331"/>
                  </a:lnTo>
                  <a:lnTo>
                    <a:pt x="114538" y="102613"/>
                  </a:lnTo>
                  <a:lnTo>
                    <a:pt x="114407" y="99861"/>
                  </a:lnTo>
                  <a:lnTo>
                    <a:pt x="114538" y="97109"/>
                  </a:lnTo>
                  <a:lnTo>
                    <a:pt x="116635" y="92391"/>
                  </a:lnTo>
                  <a:lnTo>
                    <a:pt x="120305" y="88722"/>
                  </a:lnTo>
                  <a:lnTo>
                    <a:pt x="125022" y="86625"/>
                  </a:lnTo>
                  <a:lnTo>
                    <a:pt x="127774" y="86494"/>
                  </a:lnTo>
                  <a:close/>
                  <a:moveTo>
                    <a:pt x="159358" y="8126"/>
                  </a:moveTo>
                  <a:lnTo>
                    <a:pt x="160537" y="8257"/>
                  </a:lnTo>
                  <a:lnTo>
                    <a:pt x="162503" y="9043"/>
                  </a:lnTo>
                  <a:lnTo>
                    <a:pt x="163944" y="10484"/>
                  </a:lnTo>
                  <a:lnTo>
                    <a:pt x="164731" y="12450"/>
                  </a:lnTo>
                  <a:lnTo>
                    <a:pt x="164731" y="13499"/>
                  </a:lnTo>
                  <a:lnTo>
                    <a:pt x="164731" y="113883"/>
                  </a:lnTo>
                  <a:lnTo>
                    <a:pt x="164862" y="113883"/>
                  </a:lnTo>
                  <a:lnTo>
                    <a:pt x="164731" y="114932"/>
                  </a:lnTo>
                  <a:lnTo>
                    <a:pt x="163944" y="116898"/>
                  </a:lnTo>
                  <a:lnTo>
                    <a:pt x="162503" y="118339"/>
                  </a:lnTo>
                  <a:lnTo>
                    <a:pt x="160537" y="119125"/>
                  </a:lnTo>
                  <a:lnTo>
                    <a:pt x="159358" y="119257"/>
                  </a:lnTo>
                  <a:lnTo>
                    <a:pt x="156475" y="119257"/>
                  </a:lnTo>
                  <a:lnTo>
                    <a:pt x="149267" y="106807"/>
                  </a:lnTo>
                  <a:lnTo>
                    <a:pt x="148743" y="106151"/>
                  </a:lnTo>
                  <a:lnTo>
                    <a:pt x="148218" y="105758"/>
                  </a:lnTo>
                  <a:lnTo>
                    <a:pt x="148874" y="102875"/>
                  </a:lnTo>
                  <a:lnTo>
                    <a:pt x="149005" y="99861"/>
                  </a:lnTo>
                  <a:lnTo>
                    <a:pt x="149005" y="97633"/>
                  </a:lnTo>
                  <a:lnTo>
                    <a:pt x="148087" y="93571"/>
                  </a:lnTo>
                  <a:lnTo>
                    <a:pt x="146515" y="89639"/>
                  </a:lnTo>
                  <a:lnTo>
                    <a:pt x="144287" y="86363"/>
                  </a:lnTo>
                  <a:lnTo>
                    <a:pt x="141273" y="83349"/>
                  </a:lnTo>
                  <a:lnTo>
                    <a:pt x="137996" y="81121"/>
                  </a:lnTo>
                  <a:lnTo>
                    <a:pt x="134065" y="79548"/>
                  </a:lnTo>
                  <a:lnTo>
                    <a:pt x="130002" y="78631"/>
                  </a:lnTo>
                  <a:lnTo>
                    <a:pt x="127774" y="78500"/>
                  </a:lnTo>
                  <a:lnTo>
                    <a:pt x="125547" y="78631"/>
                  </a:lnTo>
                  <a:lnTo>
                    <a:pt x="121484" y="79548"/>
                  </a:lnTo>
                  <a:lnTo>
                    <a:pt x="117553" y="81121"/>
                  </a:lnTo>
                  <a:lnTo>
                    <a:pt x="114276" y="83349"/>
                  </a:lnTo>
                  <a:lnTo>
                    <a:pt x="111262" y="86363"/>
                  </a:lnTo>
                  <a:lnTo>
                    <a:pt x="109034" y="89639"/>
                  </a:lnTo>
                  <a:lnTo>
                    <a:pt x="107462" y="93571"/>
                  </a:lnTo>
                  <a:lnTo>
                    <a:pt x="106544" y="97633"/>
                  </a:lnTo>
                  <a:lnTo>
                    <a:pt x="106413" y="99861"/>
                  </a:lnTo>
                  <a:lnTo>
                    <a:pt x="106675" y="103006"/>
                  </a:lnTo>
                  <a:lnTo>
                    <a:pt x="107462" y="106151"/>
                  </a:lnTo>
                  <a:lnTo>
                    <a:pt x="107068" y="106414"/>
                  </a:lnTo>
                  <a:lnTo>
                    <a:pt x="106806" y="106807"/>
                  </a:lnTo>
                  <a:lnTo>
                    <a:pt x="99599" y="119257"/>
                  </a:lnTo>
                  <a:lnTo>
                    <a:pt x="13629" y="119257"/>
                  </a:lnTo>
                  <a:lnTo>
                    <a:pt x="12450" y="119125"/>
                  </a:lnTo>
                  <a:lnTo>
                    <a:pt x="10615" y="118339"/>
                  </a:lnTo>
                  <a:lnTo>
                    <a:pt x="9043" y="116898"/>
                  </a:lnTo>
                  <a:lnTo>
                    <a:pt x="8256" y="114932"/>
                  </a:lnTo>
                  <a:lnTo>
                    <a:pt x="8125" y="113883"/>
                  </a:lnTo>
                  <a:lnTo>
                    <a:pt x="8125" y="13499"/>
                  </a:lnTo>
                  <a:lnTo>
                    <a:pt x="8256" y="12450"/>
                  </a:lnTo>
                  <a:lnTo>
                    <a:pt x="9043" y="10484"/>
                  </a:lnTo>
                  <a:lnTo>
                    <a:pt x="10615" y="9043"/>
                  </a:lnTo>
                  <a:lnTo>
                    <a:pt x="12450" y="8257"/>
                  </a:lnTo>
                  <a:lnTo>
                    <a:pt x="13629" y="8126"/>
                  </a:lnTo>
                  <a:close/>
                  <a:moveTo>
                    <a:pt x="112048" y="114146"/>
                  </a:moveTo>
                  <a:lnTo>
                    <a:pt x="114276" y="116373"/>
                  </a:lnTo>
                  <a:lnTo>
                    <a:pt x="119911" y="119781"/>
                  </a:lnTo>
                  <a:lnTo>
                    <a:pt x="123057" y="120567"/>
                  </a:lnTo>
                  <a:lnTo>
                    <a:pt x="123057" y="120698"/>
                  </a:lnTo>
                  <a:lnTo>
                    <a:pt x="123188" y="120829"/>
                  </a:lnTo>
                  <a:lnTo>
                    <a:pt x="118601" y="127382"/>
                  </a:lnTo>
                  <a:lnTo>
                    <a:pt x="112048" y="137079"/>
                  </a:lnTo>
                  <a:lnTo>
                    <a:pt x="110738" y="132624"/>
                  </a:lnTo>
                  <a:lnTo>
                    <a:pt x="110083" y="131182"/>
                  </a:lnTo>
                  <a:lnTo>
                    <a:pt x="107462" y="129610"/>
                  </a:lnTo>
                  <a:lnTo>
                    <a:pt x="105889" y="129741"/>
                  </a:lnTo>
                  <a:lnTo>
                    <a:pt x="102482" y="130527"/>
                  </a:lnTo>
                  <a:lnTo>
                    <a:pt x="104316" y="127382"/>
                  </a:lnTo>
                  <a:lnTo>
                    <a:pt x="109034" y="119257"/>
                  </a:lnTo>
                  <a:lnTo>
                    <a:pt x="112048" y="114146"/>
                  </a:lnTo>
                  <a:close/>
                  <a:moveTo>
                    <a:pt x="143763" y="113752"/>
                  </a:moveTo>
                  <a:lnTo>
                    <a:pt x="143894" y="113883"/>
                  </a:lnTo>
                  <a:lnTo>
                    <a:pt x="147039" y="119257"/>
                  </a:lnTo>
                  <a:lnTo>
                    <a:pt x="151757" y="127382"/>
                  </a:lnTo>
                  <a:lnTo>
                    <a:pt x="153591" y="130527"/>
                  </a:lnTo>
                  <a:lnTo>
                    <a:pt x="150184" y="129741"/>
                  </a:lnTo>
                  <a:lnTo>
                    <a:pt x="148612" y="129610"/>
                  </a:lnTo>
                  <a:lnTo>
                    <a:pt x="145991" y="131182"/>
                  </a:lnTo>
                  <a:lnTo>
                    <a:pt x="145335" y="132624"/>
                  </a:lnTo>
                  <a:lnTo>
                    <a:pt x="144156" y="137079"/>
                  </a:lnTo>
                  <a:lnTo>
                    <a:pt x="137472" y="127382"/>
                  </a:lnTo>
                  <a:lnTo>
                    <a:pt x="132885" y="120829"/>
                  </a:lnTo>
                  <a:lnTo>
                    <a:pt x="133017" y="120436"/>
                  </a:lnTo>
                  <a:lnTo>
                    <a:pt x="136162" y="119519"/>
                  </a:lnTo>
                  <a:lnTo>
                    <a:pt x="141666" y="116111"/>
                  </a:lnTo>
                  <a:lnTo>
                    <a:pt x="143763" y="113752"/>
                  </a:lnTo>
                  <a:close/>
                  <a:moveTo>
                    <a:pt x="13629" y="0"/>
                  </a:moveTo>
                  <a:lnTo>
                    <a:pt x="10877" y="131"/>
                  </a:lnTo>
                  <a:lnTo>
                    <a:pt x="5897" y="2228"/>
                  </a:lnTo>
                  <a:lnTo>
                    <a:pt x="2228" y="5898"/>
                  </a:lnTo>
                  <a:lnTo>
                    <a:pt x="131" y="10747"/>
                  </a:lnTo>
                  <a:lnTo>
                    <a:pt x="0" y="13499"/>
                  </a:lnTo>
                  <a:lnTo>
                    <a:pt x="0" y="113883"/>
                  </a:lnTo>
                  <a:lnTo>
                    <a:pt x="131" y="116635"/>
                  </a:lnTo>
                  <a:lnTo>
                    <a:pt x="2228" y="121484"/>
                  </a:lnTo>
                  <a:lnTo>
                    <a:pt x="5897" y="125154"/>
                  </a:lnTo>
                  <a:lnTo>
                    <a:pt x="10877" y="127251"/>
                  </a:lnTo>
                  <a:lnTo>
                    <a:pt x="13629" y="127382"/>
                  </a:lnTo>
                  <a:lnTo>
                    <a:pt x="94750" y="127382"/>
                  </a:lnTo>
                  <a:lnTo>
                    <a:pt x="90687" y="134458"/>
                  </a:lnTo>
                  <a:lnTo>
                    <a:pt x="90163" y="135638"/>
                  </a:lnTo>
                  <a:lnTo>
                    <a:pt x="90294" y="137997"/>
                  </a:lnTo>
                  <a:lnTo>
                    <a:pt x="90818" y="139045"/>
                  </a:lnTo>
                  <a:lnTo>
                    <a:pt x="91736" y="139963"/>
                  </a:lnTo>
                  <a:lnTo>
                    <a:pt x="93963" y="140749"/>
                  </a:lnTo>
                  <a:lnTo>
                    <a:pt x="95143" y="140618"/>
                  </a:lnTo>
                  <a:lnTo>
                    <a:pt x="103923" y="138521"/>
                  </a:lnTo>
                  <a:lnTo>
                    <a:pt x="106413" y="147826"/>
                  </a:lnTo>
                  <a:lnTo>
                    <a:pt x="106937" y="148874"/>
                  </a:lnTo>
                  <a:lnTo>
                    <a:pt x="108641" y="150447"/>
                  </a:lnTo>
                  <a:lnTo>
                    <a:pt x="109689" y="150709"/>
                  </a:lnTo>
                  <a:lnTo>
                    <a:pt x="110083" y="150709"/>
                  </a:lnTo>
                  <a:lnTo>
                    <a:pt x="110345" y="150840"/>
                  </a:lnTo>
                  <a:lnTo>
                    <a:pt x="111393" y="150709"/>
                  </a:lnTo>
                  <a:lnTo>
                    <a:pt x="113097" y="149791"/>
                  </a:lnTo>
                  <a:lnTo>
                    <a:pt x="113752" y="149005"/>
                  </a:lnTo>
                  <a:lnTo>
                    <a:pt x="128037" y="128168"/>
                  </a:lnTo>
                  <a:lnTo>
                    <a:pt x="142321" y="149005"/>
                  </a:lnTo>
                  <a:lnTo>
                    <a:pt x="142976" y="149791"/>
                  </a:lnTo>
                  <a:lnTo>
                    <a:pt x="144680" y="150709"/>
                  </a:lnTo>
                  <a:lnTo>
                    <a:pt x="145728" y="150840"/>
                  </a:lnTo>
                  <a:lnTo>
                    <a:pt x="145991" y="150709"/>
                  </a:lnTo>
                  <a:lnTo>
                    <a:pt x="146384" y="150709"/>
                  </a:lnTo>
                  <a:lnTo>
                    <a:pt x="147432" y="150447"/>
                  </a:lnTo>
                  <a:lnTo>
                    <a:pt x="149267" y="148874"/>
                  </a:lnTo>
                  <a:lnTo>
                    <a:pt x="149660" y="147826"/>
                  </a:lnTo>
                  <a:lnTo>
                    <a:pt x="152150" y="138521"/>
                  </a:lnTo>
                  <a:lnTo>
                    <a:pt x="160930" y="140618"/>
                  </a:lnTo>
                  <a:lnTo>
                    <a:pt x="162110" y="140749"/>
                  </a:lnTo>
                  <a:lnTo>
                    <a:pt x="164338" y="139963"/>
                  </a:lnTo>
                  <a:lnTo>
                    <a:pt x="165255" y="139045"/>
                  </a:lnTo>
                  <a:lnTo>
                    <a:pt x="165779" y="137997"/>
                  </a:lnTo>
                  <a:lnTo>
                    <a:pt x="165910" y="135638"/>
                  </a:lnTo>
                  <a:lnTo>
                    <a:pt x="165386" y="134458"/>
                  </a:lnTo>
                  <a:lnTo>
                    <a:pt x="161192" y="127251"/>
                  </a:lnTo>
                  <a:lnTo>
                    <a:pt x="163682" y="126857"/>
                  </a:lnTo>
                  <a:lnTo>
                    <a:pt x="167876" y="124499"/>
                  </a:lnTo>
                  <a:lnTo>
                    <a:pt x="171021" y="120960"/>
                  </a:lnTo>
                  <a:lnTo>
                    <a:pt x="172856" y="116373"/>
                  </a:lnTo>
                  <a:lnTo>
                    <a:pt x="172987" y="113883"/>
                  </a:lnTo>
                  <a:lnTo>
                    <a:pt x="172987" y="13499"/>
                  </a:lnTo>
                  <a:lnTo>
                    <a:pt x="172856" y="10747"/>
                  </a:lnTo>
                  <a:lnTo>
                    <a:pt x="170759" y="5898"/>
                  </a:lnTo>
                  <a:lnTo>
                    <a:pt x="167090" y="2228"/>
                  </a:lnTo>
                  <a:lnTo>
                    <a:pt x="162110" y="131"/>
                  </a:lnTo>
                  <a:lnTo>
                    <a:pt x="159358" y="0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86"/>
          <p:cNvSpPr/>
          <p:nvPr/>
        </p:nvSpPr>
        <p:spPr>
          <a:xfrm>
            <a:off x="4393939" y="5749374"/>
            <a:ext cx="292542" cy="243714"/>
          </a:xfrm>
          <a:custGeom>
            <a:rect b="b" l="l" r="r" t="t"/>
            <a:pathLst>
              <a:path extrusionOk="0" h="45028" w="54886">
                <a:moveTo>
                  <a:pt x="37529" y="2456"/>
                </a:moveTo>
                <a:lnTo>
                  <a:pt x="38512" y="2489"/>
                </a:lnTo>
                <a:lnTo>
                  <a:pt x="40411" y="2915"/>
                </a:lnTo>
                <a:lnTo>
                  <a:pt x="42179" y="3668"/>
                </a:lnTo>
                <a:lnTo>
                  <a:pt x="43784" y="4782"/>
                </a:lnTo>
                <a:lnTo>
                  <a:pt x="44472" y="5469"/>
                </a:lnTo>
                <a:lnTo>
                  <a:pt x="44701" y="5698"/>
                </a:lnTo>
                <a:lnTo>
                  <a:pt x="45290" y="5895"/>
                </a:lnTo>
                <a:lnTo>
                  <a:pt x="45618" y="5862"/>
                </a:lnTo>
                <a:lnTo>
                  <a:pt x="46567" y="5633"/>
                </a:lnTo>
                <a:lnTo>
                  <a:pt x="48434" y="5109"/>
                </a:lnTo>
                <a:lnTo>
                  <a:pt x="49318" y="4782"/>
                </a:lnTo>
                <a:lnTo>
                  <a:pt x="48794" y="5404"/>
                </a:lnTo>
                <a:lnTo>
                  <a:pt x="47550" y="6484"/>
                </a:lnTo>
                <a:lnTo>
                  <a:pt x="46829" y="6910"/>
                </a:lnTo>
                <a:lnTo>
                  <a:pt x="46502" y="7172"/>
                </a:lnTo>
                <a:lnTo>
                  <a:pt x="46207" y="7958"/>
                </a:lnTo>
                <a:lnTo>
                  <a:pt x="46305" y="8384"/>
                </a:lnTo>
                <a:lnTo>
                  <a:pt x="46469" y="8777"/>
                </a:lnTo>
                <a:lnTo>
                  <a:pt x="47190" y="9202"/>
                </a:lnTo>
                <a:lnTo>
                  <a:pt x="47615" y="9202"/>
                </a:lnTo>
                <a:lnTo>
                  <a:pt x="48827" y="9006"/>
                </a:lnTo>
                <a:lnTo>
                  <a:pt x="50039" y="8777"/>
                </a:lnTo>
                <a:lnTo>
                  <a:pt x="48827" y="9890"/>
                </a:lnTo>
                <a:lnTo>
                  <a:pt x="47550" y="10873"/>
                </a:lnTo>
                <a:lnTo>
                  <a:pt x="47321" y="11069"/>
                </a:lnTo>
                <a:lnTo>
                  <a:pt x="47059" y="11593"/>
                </a:lnTo>
                <a:lnTo>
                  <a:pt x="47026" y="11920"/>
                </a:lnTo>
                <a:lnTo>
                  <a:pt x="47091" y="13427"/>
                </a:lnTo>
                <a:lnTo>
                  <a:pt x="46928" y="16407"/>
                </a:lnTo>
                <a:lnTo>
                  <a:pt x="46436" y="19354"/>
                </a:lnTo>
                <a:lnTo>
                  <a:pt x="45683" y="22236"/>
                </a:lnTo>
                <a:lnTo>
                  <a:pt x="44635" y="25019"/>
                </a:lnTo>
                <a:lnTo>
                  <a:pt x="43325" y="27672"/>
                </a:lnTo>
                <a:lnTo>
                  <a:pt x="41754" y="30226"/>
                </a:lnTo>
                <a:lnTo>
                  <a:pt x="39920" y="32584"/>
                </a:lnTo>
                <a:lnTo>
                  <a:pt x="38905" y="33697"/>
                </a:lnTo>
                <a:lnTo>
                  <a:pt x="37857" y="34745"/>
                </a:lnTo>
                <a:lnTo>
                  <a:pt x="35630" y="36645"/>
                </a:lnTo>
                <a:lnTo>
                  <a:pt x="33207" y="38315"/>
                </a:lnTo>
                <a:lnTo>
                  <a:pt x="30652" y="39690"/>
                </a:lnTo>
                <a:lnTo>
                  <a:pt x="27967" y="40836"/>
                </a:lnTo>
                <a:lnTo>
                  <a:pt x="25183" y="41688"/>
                </a:lnTo>
                <a:lnTo>
                  <a:pt x="22269" y="42277"/>
                </a:lnTo>
                <a:lnTo>
                  <a:pt x="19256" y="42572"/>
                </a:lnTo>
                <a:lnTo>
                  <a:pt x="16243" y="42572"/>
                </a:lnTo>
                <a:lnTo>
                  <a:pt x="13263" y="42277"/>
                </a:lnTo>
                <a:lnTo>
                  <a:pt x="10382" y="41655"/>
                </a:lnTo>
                <a:lnTo>
                  <a:pt x="7565" y="40804"/>
                </a:lnTo>
                <a:lnTo>
                  <a:pt x="6223" y="40247"/>
                </a:lnTo>
                <a:lnTo>
                  <a:pt x="7795" y="40018"/>
                </a:lnTo>
                <a:lnTo>
                  <a:pt x="10873" y="39264"/>
                </a:lnTo>
                <a:lnTo>
                  <a:pt x="13853" y="38053"/>
                </a:lnTo>
                <a:lnTo>
                  <a:pt x="16604" y="36481"/>
                </a:lnTo>
                <a:lnTo>
                  <a:pt x="17914" y="35531"/>
                </a:lnTo>
                <a:lnTo>
                  <a:pt x="18176" y="35237"/>
                </a:lnTo>
                <a:lnTo>
                  <a:pt x="18405" y="34549"/>
                </a:lnTo>
                <a:lnTo>
                  <a:pt x="18307" y="34156"/>
                </a:lnTo>
                <a:lnTo>
                  <a:pt x="18143" y="33828"/>
                </a:lnTo>
                <a:lnTo>
                  <a:pt x="17553" y="33370"/>
                </a:lnTo>
                <a:lnTo>
                  <a:pt x="17160" y="33337"/>
                </a:lnTo>
                <a:lnTo>
                  <a:pt x="16538" y="33304"/>
                </a:lnTo>
                <a:lnTo>
                  <a:pt x="15294" y="33108"/>
                </a:lnTo>
                <a:lnTo>
                  <a:pt x="14115" y="32748"/>
                </a:lnTo>
                <a:lnTo>
                  <a:pt x="13001" y="32257"/>
                </a:lnTo>
                <a:lnTo>
                  <a:pt x="11954" y="31634"/>
                </a:lnTo>
                <a:lnTo>
                  <a:pt x="11004" y="30881"/>
                </a:lnTo>
                <a:lnTo>
                  <a:pt x="10152" y="29997"/>
                </a:lnTo>
                <a:lnTo>
                  <a:pt x="9399" y="29015"/>
                </a:lnTo>
                <a:lnTo>
                  <a:pt x="9072" y="28491"/>
                </a:lnTo>
                <a:lnTo>
                  <a:pt x="9137" y="28491"/>
                </a:lnTo>
                <a:lnTo>
                  <a:pt x="9989" y="28458"/>
                </a:lnTo>
                <a:lnTo>
                  <a:pt x="11561" y="28261"/>
                </a:lnTo>
                <a:lnTo>
                  <a:pt x="12281" y="28098"/>
                </a:lnTo>
                <a:lnTo>
                  <a:pt x="12674" y="27934"/>
                </a:lnTo>
                <a:lnTo>
                  <a:pt x="13165" y="27279"/>
                </a:lnTo>
                <a:lnTo>
                  <a:pt x="13198" y="26853"/>
                </a:lnTo>
                <a:lnTo>
                  <a:pt x="13132" y="26427"/>
                </a:lnTo>
                <a:lnTo>
                  <a:pt x="12609" y="25838"/>
                </a:lnTo>
                <a:lnTo>
                  <a:pt x="12216" y="25707"/>
                </a:lnTo>
                <a:lnTo>
                  <a:pt x="11495" y="25543"/>
                </a:lnTo>
                <a:lnTo>
                  <a:pt x="10152" y="25052"/>
                </a:lnTo>
                <a:lnTo>
                  <a:pt x="8941" y="24364"/>
                </a:lnTo>
                <a:lnTo>
                  <a:pt x="7827" y="23513"/>
                </a:lnTo>
                <a:lnTo>
                  <a:pt x="6845" y="22531"/>
                </a:lnTo>
                <a:lnTo>
                  <a:pt x="6026" y="21417"/>
                </a:lnTo>
                <a:lnTo>
                  <a:pt x="5371" y="20173"/>
                </a:lnTo>
                <a:lnTo>
                  <a:pt x="4913" y="18863"/>
                </a:lnTo>
                <a:lnTo>
                  <a:pt x="4749" y="18175"/>
                </a:lnTo>
                <a:lnTo>
                  <a:pt x="5601" y="18437"/>
                </a:lnTo>
                <a:lnTo>
                  <a:pt x="7303" y="18732"/>
                </a:lnTo>
                <a:lnTo>
                  <a:pt x="8188" y="18765"/>
                </a:lnTo>
                <a:lnTo>
                  <a:pt x="8581" y="18732"/>
                </a:lnTo>
                <a:lnTo>
                  <a:pt x="9203" y="18273"/>
                </a:lnTo>
                <a:lnTo>
                  <a:pt x="9367" y="17913"/>
                </a:lnTo>
                <a:lnTo>
                  <a:pt x="9465" y="17520"/>
                </a:lnTo>
                <a:lnTo>
                  <a:pt x="9203" y="16800"/>
                </a:lnTo>
                <a:lnTo>
                  <a:pt x="8875" y="16538"/>
                </a:lnTo>
                <a:lnTo>
                  <a:pt x="7926" y="15817"/>
                </a:lnTo>
                <a:lnTo>
                  <a:pt x="6354" y="14115"/>
                </a:lnTo>
                <a:lnTo>
                  <a:pt x="5273" y="12051"/>
                </a:lnTo>
                <a:lnTo>
                  <a:pt x="4716" y="9792"/>
                </a:lnTo>
                <a:lnTo>
                  <a:pt x="4651" y="8613"/>
                </a:lnTo>
                <a:lnTo>
                  <a:pt x="4684" y="7794"/>
                </a:lnTo>
                <a:lnTo>
                  <a:pt x="4946" y="6190"/>
                </a:lnTo>
                <a:lnTo>
                  <a:pt x="5208" y="5436"/>
                </a:lnTo>
                <a:lnTo>
                  <a:pt x="6288" y="6550"/>
                </a:lnTo>
                <a:lnTo>
                  <a:pt x="8581" y="8613"/>
                </a:lnTo>
                <a:lnTo>
                  <a:pt x="11069" y="10447"/>
                </a:lnTo>
                <a:lnTo>
                  <a:pt x="13722" y="12019"/>
                </a:lnTo>
                <a:lnTo>
                  <a:pt x="16473" y="13329"/>
                </a:lnTo>
                <a:lnTo>
                  <a:pt x="19387" y="14344"/>
                </a:lnTo>
                <a:lnTo>
                  <a:pt x="22367" y="15097"/>
                </a:lnTo>
                <a:lnTo>
                  <a:pt x="25445" y="15555"/>
                </a:lnTo>
                <a:lnTo>
                  <a:pt x="26985" y="15654"/>
                </a:lnTo>
                <a:lnTo>
                  <a:pt x="27279" y="15654"/>
                </a:lnTo>
                <a:lnTo>
                  <a:pt x="27771" y="15424"/>
                </a:lnTo>
                <a:lnTo>
                  <a:pt x="27967" y="15228"/>
                </a:lnTo>
                <a:lnTo>
                  <a:pt x="28163" y="14999"/>
                </a:lnTo>
                <a:lnTo>
                  <a:pt x="28294" y="14442"/>
                </a:lnTo>
                <a:lnTo>
                  <a:pt x="28229" y="14147"/>
                </a:lnTo>
                <a:lnTo>
                  <a:pt x="28065" y="13165"/>
                </a:lnTo>
                <a:lnTo>
                  <a:pt x="28033" y="11986"/>
                </a:lnTo>
                <a:lnTo>
                  <a:pt x="28065" y="11004"/>
                </a:lnTo>
                <a:lnTo>
                  <a:pt x="28425" y="9137"/>
                </a:lnTo>
                <a:lnTo>
                  <a:pt x="29146" y="7434"/>
                </a:lnTo>
                <a:lnTo>
                  <a:pt x="30194" y="5928"/>
                </a:lnTo>
                <a:lnTo>
                  <a:pt x="31471" y="4618"/>
                </a:lnTo>
                <a:lnTo>
                  <a:pt x="32977" y="3603"/>
                </a:lnTo>
                <a:lnTo>
                  <a:pt x="34713" y="2882"/>
                </a:lnTo>
                <a:lnTo>
                  <a:pt x="36547" y="2489"/>
                </a:lnTo>
                <a:lnTo>
                  <a:pt x="37529" y="2456"/>
                </a:lnTo>
                <a:close/>
                <a:moveTo>
                  <a:pt x="37529" y="0"/>
                </a:moveTo>
                <a:lnTo>
                  <a:pt x="36318" y="66"/>
                </a:lnTo>
                <a:lnTo>
                  <a:pt x="33960" y="524"/>
                </a:lnTo>
                <a:lnTo>
                  <a:pt x="31831" y="1441"/>
                </a:lnTo>
                <a:lnTo>
                  <a:pt x="29899" y="2718"/>
                </a:lnTo>
                <a:lnTo>
                  <a:pt x="28294" y="4356"/>
                </a:lnTo>
                <a:lnTo>
                  <a:pt x="26985" y="6255"/>
                </a:lnTo>
                <a:lnTo>
                  <a:pt x="26100" y="8416"/>
                </a:lnTo>
                <a:lnTo>
                  <a:pt x="25609" y="10742"/>
                </a:lnTo>
                <a:lnTo>
                  <a:pt x="25576" y="11986"/>
                </a:lnTo>
                <a:lnTo>
                  <a:pt x="25576" y="12543"/>
                </a:lnTo>
                <a:lnTo>
                  <a:pt x="25609" y="13099"/>
                </a:lnTo>
                <a:lnTo>
                  <a:pt x="24168" y="12936"/>
                </a:lnTo>
                <a:lnTo>
                  <a:pt x="21352" y="12346"/>
                </a:lnTo>
                <a:lnTo>
                  <a:pt x="18601" y="11495"/>
                </a:lnTo>
                <a:lnTo>
                  <a:pt x="15981" y="10381"/>
                </a:lnTo>
                <a:lnTo>
                  <a:pt x="13460" y="9039"/>
                </a:lnTo>
                <a:lnTo>
                  <a:pt x="11069" y="7434"/>
                </a:lnTo>
                <a:lnTo>
                  <a:pt x="8843" y="5600"/>
                </a:lnTo>
                <a:lnTo>
                  <a:pt x="6812" y="3537"/>
                </a:lnTo>
                <a:lnTo>
                  <a:pt x="5863" y="2424"/>
                </a:lnTo>
                <a:lnTo>
                  <a:pt x="5633" y="2194"/>
                </a:lnTo>
                <a:lnTo>
                  <a:pt x="5109" y="1965"/>
                </a:lnTo>
                <a:lnTo>
                  <a:pt x="4815" y="1965"/>
                </a:lnTo>
                <a:lnTo>
                  <a:pt x="4520" y="2031"/>
                </a:lnTo>
                <a:lnTo>
                  <a:pt x="3996" y="2325"/>
                </a:lnTo>
                <a:lnTo>
                  <a:pt x="3832" y="2587"/>
                </a:lnTo>
                <a:lnTo>
                  <a:pt x="3439" y="3275"/>
                </a:lnTo>
                <a:lnTo>
                  <a:pt x="2850" y="4749"/>
                </a:lnTo>
                <a:lnTo>
                  <a:pt x="2424" y="6288"/>
                </a:lnTo>
                <a:lnTo>
                  <a:pt x="2228" y="7827"/>
                </a:lnTo>
                <a:lnTo>
                  <a:pt x="2195" y="8613"/>
                </a:lnTo>
                <a:lnTo>
                  <a:pt x="2228" y="9530"/>
                </a:lnTo>
                <a:lnTo>
                  <a:pt x="2490" y="11298"/>
                </a:lnTo>
                <a:lnTo>
                  <a:pt x="3014" y="12968"/>
                </a:lnTo>
                <a:lnTo>
                  <a:pt x="3767" y="14573"/>
                </a:lnTo>
                <a:lnTo>
                  <a:pt x="4225" y="15293"/>
                </a:lnTo>
                <a:lnTo>
                  <a:pt x="4094" y="15228"/>
                </a:lnTo>
                <a:lnTo>
                  <a:pt x="3930" y="15162"/>
                </a:lnTo>
                <a:lnTo>
                  <a:pt x="3636" y="15031"/>
                </a:lnTo>
                <a:lnTo>
                  <a:pt x="3014" y="15031"/>
                </a:lnTo>
                <a:lnTo>
                  <a:pt x="2719" y="15162"/>
                </a:lnTo>
                <a:lnTo>
                  <a:pt x="2457" y="15359"/>
                </a:lnTo>
                <a:lnTo>
                  <a:pt x="2162" y="15916"/>
                </a:lnTo>
                <a:lnTo>
                  <a:pt x="2129" y="16210"/>
                </a:lnTo>
                <a:lnTo>
                  <a:pt x="2129" y="16341"/>
                </a:lnTo>
                <a:lnTo>
                  <a:pt x="2129" y="17062"/>
                </a:lnTo>
                <a:lnTo>
                  <a:pt x="2293" y="18437"/>
                </a:lnTo>
                <a:lnTo>
                  <a:pt x="2621" y="19813"/>
                </a:lnTo>
                <a:lnTo>
                  <a:pt x="3112" y="21090"/>
                </a:lnTo>
                <a:lnTo>
                  <a:pt x="4061" y="22891"/>
                </a:lnTo>
                <a:lnTo>
                  <a:pt x="5797" y="24987"/>
                </a:lnTo>
                <a:lnTo>
                  <a:pt x="6845" y="25871"/>
                </a:lnTo>
                <a:lnTo>
                  <a:pt x="6485" y="26002"/>
                </a:lnTo>
                <a:lnTo>
                  <a:pt x="6190" y="26231"/>
                </a:lnTo>
                <a:lnTo>
                  <a:pt x="5994" y="26493"/>
                </a:lnTo>
                <a:lnTo>
                  <a:pt x="5863" y="27148"/>
                </a:lnTo>
                <a:lnTo>
                  <a:pt x="5928" y="27443"/>
                </a:lnTo>
                <a:lnTo>
                  <a:pt x="6190" y="28163"/>
                </a:lnTo>
                <a:lnTo>
                  <a:pt x="6812" y="29506"/>
                </a:lnTo>
                <a:lnTo>
                  <a:pt x="7565" y="30717"/>
                </a:lnTo>
                <a:lnTo>
                  <a:pt x="8482" y="31864"/>
                </a:lnTo>
                <a:lnTo>
                  <a:pt x="9498" y="32846"/>
                </a:lnTo>
                <a:lnTo>
                  <a:pt x="10644" y="33730"/>
                </a:lnTo>
                <a:lnTo>
                  <a:pt x="11888" y="34451"/>
                </a:lnTo>
                <a:lnTo>
                  <a:pt x="13198" y="35040"/>
                </a:lnTo>
                <a:lnTo>
                  <a:pt x="13886" y="35269"/>
                </a:lnTo>
                <a:lnTo>
                  <a:pt x="12707" y="35891"/>
                </a:lnTo>
                <a:lnTo>
                  <a:pt x="10283" y="36874"/>
                </a:lnTo>
                <a:lnTo>
                  <a:pt x="7762" y="37529"/>
                </a:lnTo>
                <a:lnTo>
                  <a:pt x="5142" y="37889"/>
                </a:lnTo>
                <a:lnTo>
                  <a:pt x="3832" y="37922"/>
                </a:lnTo>
                <a:lnTo>
                  <a:pt x="2522" y="37889"/>
                </a:lnTo>
                <a:lnTo>
                  <a:pt x="1409" y="37758"/>
                </a:lnTo>
                <a:lnTo>
                  <a:pt x="983" y="37758"/>
                </a:lnTo>
                <a:lnTo>
                  <a:pt x="296" y="38184"/>
                </a:lnTo>
                <a:lnTo>
                  <a:pt x="99" y="38577"/>
                </a:lnTo>
                <a:lnTo>
                  <a:pt x="1" y="38970"/>
                </a:lnTo>
                <a:lnTo>
                  <a:pt x="263" y="39756"/>
                </a:lnTo>
                <a:lnTo>
                  <a:pt x="590" y="40018"/>
                </a:lnTo>
                <a:lnTo>
                  <a:pt x="1540" y="40640"/>
                </a:lnTo>
                <a:lnTo>
                  <a:pt x="3538" y="41720"/>
                </a:lnTo>
                <a:lnTo>
                  <a:pt x="5568" y="42637"/>
                </a:lnTo>
                <a:lnTo>
                  <a:pt x="7696" y="43423"/>
                </a:lnTo>
                <a:lnTo>
                  <a:pt x="9858" y="44078"/>
                </a:lnTo>
                <a:lnTo>
                  <a:pt x="12052" y="44537"/>
                </a:lnTo>
                <a:lnTo>
                  <a:pt x="14311" y="44864"/>
                </a:lnTo>
                <a:lnTo>
                  <a:pt x="16571" y="45028"/>
                </a:lnTo>
                <a:lnTo>
                  <a:pt x="17717" y="45028"/>
                </a:lnTo>
                <a:lnTo>
                  <a:pt x="19387" y="44995"/>
                </a:lnTo>
                <a:lnTo>
                  <a:pt x="22629" y="44700"/>
                </a:lnTo>
                <a:lnTo>
                  <a:pt x="25773" y="44078"/>
                </a:lnTo>
                <a:lnTo>
                  <a:pt x="28818" y="43129"/>
                </a:lnTo>
                <a:lnTo>
                  <a:pt x="31733" y="41917"/>
                </a:lnTo>
                <a:lnTo>
                  <a:pt x="34516" y="40411"/>
                </a:lnTo>
                <a:lnTo>
                  <a:pt x="37136" y="38609"/>
                </a:lnTo>
                <a:lnTo>
                  <a:pt x="39560" y="36546"/>
                </a:lnTo>
                <a:lnTo>
                  <a:pt x="40673" y="35400"/>
                </a:lnTo>
                <a:lnTo>
                  <a:pt x="41754" y="34221"/>
                </a:lnTo>
                <a:lnTo>
                  <a:pt x="43718" y="31733"/>
                </a:lnTo>
                <a:lnTo>
                  <a:pt x="45389" y="29047"/>
                </a:lnTo>
                <a:lnTo>
                  <a:pt x="46797" y="26264"/>
                </a:lnTo>
                <a:lnTo>
                  <a:pt x="47943" y="23316"/>
                </a:lnTo>
                <a:lnTo>
                  <a:pt x="48762" y="20304"/>
                </a:lnTo>
                <a:lnTo>
                  <a:pt x="49318" y="17193"/>
                </a:lnTo>
                <a:lnTo>
                  <a:pt x="49547" y="14049"/>
                </a:lnTo>
                <a:lnTo>
                  <a:pt x="49515" y="12477"/>
                </a:lnTo>
                <a:lnTo>
                  <a:pt x="50268" y="11888"/>
                </a:lnTo>
                <a:lnTo>
                  <a:pt x="51643" y="10643"/>
                </a:lnTo>
                <a:lnTo>
                  <a:pt x="52920" y="9268"/>
                </a:lnTo>
                <a:lnTo>
                  <a:pt x="54132" y="7762"/>
                </a:lnTo>
                <a:lnTo>
                  <a:pt x="54689" y="6976"/>
                </a:lnTo>
                <a:lnTo>
                  <a:pt x="54853" y="6648"/>
                </a:lnTo>
                <a:lnTo>
                  <a:pt x="54885" y="6288"/>
                </a:lnTo>
                <a:lnTo>
                  <a:pt x="54853" y="5960"/>
                </a:lnTo>
                <a:lnTo>
                  <a:pt x="54558" y="5436"/>
                </a:lnTo>
                <a:lnTo>
                  <a:pt x="54329" y="5240"/>
                </a:lnTo>
                <a:lnTo>
                  <a:pt x="54067" y="5109"/>
                </a:lnTo>
                <a:lnTo>
                  <a:pt x="53444" y="5044"/>
                </a:lnTo>
                <a:lnTo>
                  <a:pt x="53150" y="5142"/>
                </a:lnTo>
                <a:lnTo>
                  <a:pt x="52429" y="5469"/>
                </a:lnTo>
                <a:lnTo>
                  <a:pt x="51676" y="5731"/>
                </a:lnTo>
                <a:lnTo>
                  <a:pt x="51676" y="5731"/>
                </a:lnTo>
                <a:lnTo>
                  <a:pt x="52200" y="4978"/>
                </a:lnTo>
                <a:lnTo>
                  <a:pt x="53051" y="3308"/>
                </a:lnTo>
                <a:lnTo>
                  <a:pt x="53379" y="2424"/>
                </a:lnTo>
                <a:lnTo>
                  <a:pt x="53444" y="2031"/>
                </a:lnTo>
                <a:lnTo>
                  <a:pt x="53215" y="1343"/>
                </a:lnTo>
                <a:lnTo>
                  <a:pt x="52953" y="1081"/>
                </a:lnTo>
                <a:lnTo>
                  <a:pt x="52626" y="885"/>
                </a:lnTo>
                <a:lnTo>
                  <a:pt x="51905" y="819"/>
                </a:lnTo>
                <a:lnTo>
                  <a:pt x="51578" y="983"/>
                </a:lnTo>
                <a:lnTo>
                  <a:pt x="50202" y="1736"/>
                </a:lnTo>
                <a:lnTo>
                  <a:pt x="47321" y="2915"/>
                </a:lnTo>
                <a:lnTo>
                  <a:pt x="45782" y="3308"/>
                </a:lnTo>
                <a:lnTo>
                  <a:pt x="44930" y="2522"/>
                </a:lnTo>
                <a:lnTo>
                  <a:pt x="42998" y="1310"/>
                </a:lnTo>
                <a:lnTo>
                  <a:pt x="40902" y="492"/>
                </a:lnTo>
                <a:lnTo>
                  <a:pt x="38675" y="33"/>
                </a:lnTo>
                <a:lnTo>
                  <a:pt x="3752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0" name="Google Shape;930;p86"/>
          <p:cNvGrpSpPr/>
          <p:nvPr/>
        </p:nvGrpSpPr>
        <p:grpSpPr>
          <a:xfrm>
            <a:off x="4418351" y="5080498"/>
            <a:ext cx="243862" cy="233241"/>
            <a:chOff x="1959370" y="4660577"/>
            <a:chExt cx="364680" cy="348121"/>
          </a:xfrm>
        </p:grpSpPr>
        <p:sp>
          <p:nvSpPr>
            <p:cNvPr id="931" name="Google Shape;931;p86"/>
            <p:cNvSpPr/>
            <p:nvPr/>
          </p:nvSpPr>
          <p:spPr>
            <a:xfrm>
              <a:off x="2011929" y="4660577"/>
              <a:ext cx="295920" cy="293761"/>
            </a:xfrm>
            <a:custGeom>
              <a:rect b="b" l="l" r="r" t="t"/>
              <a:pathLst>
                <a:path extrusionOk="0" h="817" w="823">
                  <a:moveTo>
                    <a:pt x="149" y="548"/>
                  </a:moveTo>
                  <a:lnTo>
                    <a:pt x="415" y="283"/>
                  </a:lnTo>
                  <a:lnTo>
                    <a:pt x="546" y="413"/>
                  </a:lnTo>
                  <a:lnTo>
                    <a:pt x="283" y="680"/>
                  </a:lnTo>
                  <a:lnTo>
                    <a:pt x="104" y="717"/>
                  </a:lnTo>
                  <a:close/>
                  <a:moveTo>
                    <a:pt x="594" y="104"/>
                  </a:moveTo>
                  <a:lnTo>
                    <a:pt x="720" y="237"/>
                  </a:lnTo>
                  <a:lnTo>
                    <a:pt x="606" y="352"/>
                  </a:lnTo>
                  <a:lnTo>
                    <a:pt x="476" y="222"/>
                  </a:lnTo>
                  <a:close/>
                  <a:moveTo>
                    <a:pt x="44" y="817"/>
                  </a:moveTo>
                  <a:cubicBezTo>
                    <a:pt x="47" y="817"/>
                    <a:pt x="50" y="817"/>
                    <a:pt x="53" y="816"/>
                  </a:cubicBezTo>
                  <a:lnTo>
                    <a:pt x="313" y="761"/>
                  </a:lnTo>
                  <a:cubicBezTo>
                    <a:pt x="321" y="759"/>
                    <a:pt x="328" y="755"/>
                    <a:pt x="334" y="749"/>
                  </a:cubicBezTo>
                  <a:lnTo>
                    <a:pt x="811" y="267"/>
                  </a:lnTo>
                  <a:cubicBezTo>
                    <a:pt x="827" y="251"/>
                    <a:pt x="827" y="224"/>
                    <a:pt x="811" y="208"/>
                  </a:cubicBezTo>
                  <a:lnTo>
                    <a:pt x="626" y="13"/>
                  </a:lnTo>
                  <a:cubicBezTo>
                    <a:pt x="618" y="5"/>
                    <a:pt x="607" y="0"/>
                    <a:pt x="595" y="0"/>
                  </a:cubicBezTo>
                  <a:cubicBezTo>
                    <a:pt x="584" y="0"/>
                    <a:pt x="572" y="4"/>
                    <a:pt x="564" y="12"/>
                  </a:cubicBezTo>
                  <a:lnTo>
                    <a:pt x="80" y="495"/>
                  </a:lnTo>
                  <a:cubicBezTo>
                    <a:pt x="75" y="501"/>
                    <a:pt x="71" y="507"/>
                    <a:pt x="69" y="515"/>
                  </a:cubicBezTo>
                  <a:lnTo>
                    <a:pt x="2" y="763"/>
                  </a:lnTo>
                  <a:cubicBezTo>
                    <a:pt x="-2" y="777"/>
                    <a:pt x="2" y="792"/>
                    <a:pt x="13" y="803"/>
                  </a:cubicBezTo>
                  <a:cubicBezTo>
                    <a:pt x="21" y="812"/>
                    <a:pt x="32" y="817"/>
                    <a:pt x="44" y="817"/>
                  </a:cubicBezTo>
                  <a:close/>
                </a:path>
              </a:pathLst>
            </a:custGeom>
            <a:gradFill>
              <a:gsLst>
                <a:gs pos="0">
                  <a:srgbClr val="59D2DB"/>
                </a:gs>
                <a:gs pos="100000">
                  <a:srgbClr val="0079C1"/>
                </a:gs>
              </a:gsLst>
              <a:lin ang="2698631" scaled="0"/>
            </a:gra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6"/>
            <p:cNvSpPr/>
            <p:nvPr/>
          </p:nvSpPr>
          <p:spPr>
            <a:xfrm>
              <a:off x="1959370" y="4978098"/>
              <a:ext cx="364680" cy="30600"/>
            </a:xfrm>
            <a:custGeom>
              <a:rect b="b" l="l" r="r" t="t"/>
              <a:pathLst>
                <a:path extrusionOk="0" h="86" w="1014">
                  <a:moveTo>
                    <a:pt x="971" y="0"/>
                  </a:moveTo>
                  <a:lnTo>
                    <a:pt x="43" y="0"/>
                  </a:lnTo>
                  <a:cubicBezTo>
                    <a:pt x="20" y="0"/>
                    <a:pt x="0" y="20"/>
                    <a:pt x="0" y="43"/>
                  </a:cubicBezTo>
                  <a:cubicBezTo>
                    <a:pt x="0" y="67"/>
                    <a:pt x="20" y="86"/>
                    <a:pt x="43" y="86"/>
                  </a:cubicBezTo>
                  <a:lnTo>
                    <a:pt x="971" y="86"/>
                  </a:lnTo>
                  <a:cubicBezTo>
                    <a:pt x="995" y="86"/>
                    <a:pt x="1014" y="67"/>
                    <a:pt x="1014" y="43"/>
                  </a:cubicBezTo>
                  <a:cubicBezTo>
                    <a:pt x="1014" y="20"/>
                    <a:pt x="995" y="0"/>
                    <a:pt x="971" y="0"/>
                  </a:cubicBezTo>
                  <a:close/>
                </a:path>
              </a:pathLst>
            </a:custGeom>
            <a:gradFill>
              <a:gsLst>
                <a:gs pos="0">
                  <a:srgbClr val="59D2DB"/>
                </a:gs>
                <a:gs pos="100000">
                  <a:srgbClr val="0079C1"/>
                </a:gs>
              </a:gsLst>
              <a:lin ang="2698631" scaled="0"/>
            </a:gra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3" name="Google Shape;933;p86"/>
          <p:cNvGrpSpPr/>
          <p:nvPr/>
        </p:nvGrpSpPr>
        <p:grpSpPr>
          <a:xfrm>
            <a:off x="4407888" y="1531966"/>
            <a:ext cx="265177" cy="318197"/>
            <a:chOff x="7852471" y="6228284"/>
            <a:chExt cx="282976" cy="340864"/>
          </a:xfrm>
        </p:grpSpPr>
        <p:sp>
          <p:nvSpPr>
            <p:cNvPr id="934" name="Google Shape;934;p86"/>
            <p:cNvSpPr/>
            <p:nvPr/>
          </p:nvSpPr>
          <p:spPr>
            <a:xfrm>
              <a:off x="7910360" y="6228284"/>
              <a:ext cx="166857" cy="166857"/>
            </a:xfrm>
            <a:custGeom>
              <a:rect b="b" l="l" r="r" t="t"/>
              <a:pathLst>
                <a:path extrusionOk="0" h="491" w="491">
                  <a:moveTo>
                    <a:pt x="245" y="86"/>
                  </a:moveTo>
                  <a:cubicBezTo>
                    <a:pt x="157" y="86"/>
                    <a:pt x="86" y="157"/>
                    <a:pt x="86" y="245"/>
                  </a:cubicBezTo>
                  <a:cubicBezTo>
                    <a:pt x="86" y="333"/>
                    <a:pt x="157" y="405"/>
                    <a:pt x="245" y="405"/>
                  </a:cubicBezTo>
                  <a:cubicBezTo>
                    <a:pt x="333" y="405"/>
                    <a:pt x="405" y="333"/>
                    <a:pt x="405" y="245"/>
                  </a:cubicBezTo>
                  <a:cubicBezTo>
                    <a:pt x="405" y="157"/>
                    <a:pt x="333" y="86"/>
                    <a:pt x="245" y="86"/>
                  </a:cubicBezTo>
                  <a:close/>
                  <a:moveTo>
                    <a:pt x="245" y="491"/>
                  </a:moveTo>
                  <a:cubicBezTo>
                    <a:pt x="110" y="491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ubicBezTo>
                    <a:pt x="381" y="0"/>
                    <a:pt x="491" y="110"/>
                    <a:pt x="491" y="245"/>
                  </a:cubicBezTo>
                  <a:cubicBezTo>
                    <a:pt x="491" y="381"/>
                    <a:pt x="381" y="491"/>
                    <a:pt x="245" y="49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6"/>
            <p:cNvSpPr/>
            <p:nvPr/>
          </p:nvSpPr>
          <p:spPr>
            <a:xfrm>
              <a:off x="7852471" y="6410805"/>
              <a:ext cx="282976" cy="158343"/>
            </a:xfrm>
            <a:custGeom>
              <a:rect b="b" l="l" r="r" t="t"/>
              <a:pathLst>
                <a:path extrusionOk="0" h="466" w="832">
                  <a:moveTo>
                    <a:pt x="86" y="380"/>
                  </a:moveTo>
                  <a:lnTo>
                    <a:pt x="746" y="380"/>
                  </a:lnTo>
                  <a:cubicBezTo>
                    <a:pt x="745" y="334"/>
                    <a:pt x="745" y="286"/>
                    <a:pt x="745" y="250"/>
                  </a:cubicBezTo>
                  <a:cubicBezTo>
                    <a:pt x="745" y="220"/>
                    <a:pt x="730" y="191"/>
                    <a:pt x="706" y="174"/>
                  </a:cubicBezTo>
                  <a:cubicBezTo>
                    <a:pt x="625" y="117"/>
                    <a:pt x="522" y="86"/>
                    <a:pt x="415" y="86"/>
                  </a:cubicBezTo>
                  <a:cubicBezTo>
                    <a:pt x="310" y="86"/>
                    <a:pt x="207" y="117"/>
                    <a:pt x="127" y="173"/>
                  </a:cubicBezTo>
                  <a:cubicBezTo>
                    <a:pt x="102" y="191"/>
                    <a:pt x="86" y="220"/>
                    <a:pt x="86" y="251"/>
                  </a:cubicBezTo>
                  <a:close/>
                  <a:moveTo>
                    <a:pt x="789" y="466"/>
                  </a:moveTo>
                  <a:lnTo>
                    <a:pt x="43" y="466"/>
                  </a:lnTo>
                  <a:cubicBezTo>
                    <a:pt x="20" y="466"/>
                    <a:pt x="0" y="447"/>
                    <a:pt x="0" y="423"/>
                  </a:cubicBezTo>
                  <a:lnTo>
                    <a:pt x="0" y="251"/>
                  </a:lnTo>
                  <a:cubicBezTo>
                    <a:pt x="0" y="191"/>
                    <a:pt x="29" y="136"/>
                    <a:pt x="78" y="102"/>
                  </a:cubicBezTo>
                  <a:cubicBezTo>
                    <a:pt x="172" y="36"/>
                    <a:pt x="292" y="0"/>
                    <a:pt x="415" y="0"/>
                  </a:cubicBezTo>
                  <a:cubicBezTo>
                    <a:pt x="540" y="0"/>
                    <a:pt x="660" y="37"/>
                    <a:pt x="755" y="104"/>
                  </a:cubicBezTo>
                  <a:cubicBezTo>
                    <a:pt x="802" y="137"/>
                    <a:pt x="831" y="191"/>
                    <a:pt x="831" y="250"/>
                  </a:cubicBezTo>
                  <a:cubicBezTo>
                    <a:pt x="831" y="298"/>
                    <a:pt x="832" y="367"/>
                    <a:pt x="832" y="423"/>
                  </a:cubicBezTo>
                  <a:cubicBezTo>
                    <a:pt x="832" y="447"/>
                    <a:pt x="812" y="466"/>
                    <a:pt x="789" y="46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86"/>
          <p:cNvSpPr txBox="1"/>
          <p:nvPr>
            <p:ph idx="4294967295" type="title"/>
          </p:nvPr>
        </p:nvSpPr>
        <p:spPr>
          <a:xfrm>
            <a:off x="4288000" y="365760"/>
            <a:ext cx="5363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me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3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Compute: </a:t>
            </a:r>
            <a:r>
              <a:rPr b="1" lang="en-US"/>
              <a:t>Datacenter Design</a:t>
            </a:r>
            <a:endParaRPr b="1"/>
          </a:p>
        </p:txBody>
      </p:sp>
      <p:pic>
        <p:nvPicPr>
          <p:cNvPr id="1178" name="Google Shape;117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162" y="1169275"/>
            <a:ext cx="8717674" cy="49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4"/>
          <p:cNvSpPr txBox="1"/>
          <p:nvPr>
            <p:ph type="ctrTitle"/>
          </p:nvPr>
        </p:nvSpPr>
        <p:spPr>
          <a:xfrm>
            <a:off x="844050" y="268075"/>
            <a:ext cx="105039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Compute</a:t>
            </a:r>
            <a:endParaRPr b="1"/>
          </a:p>
        </p:txBody>
      </p:sp>
      <p:sp>
        <p:nvSpPr>
          <p:cNvPr id="1184" name="Google Shape;1184;p114"/>
          <p:cNvSpPr txBox="1"/>
          <p:nvPr>
            <p:ph idx="2" type="body"/>
          </p:nvPr>
        </p:nvSpPr>
        <p:spPr>
          <a:xfrm>
            <a:off x="5461875" y="1292350"/>
            <a:ext cx="6044100" cy="46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Most expensive</a:t>
            </a:r>
            <a:r>
              <a:rPr lang="en-US" sz="3600"/>
              <a:t> part of your cloud bill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Shared</a:t>
            </a:r>
            <a:r>
              <a:rPr lang="en-US" sz="3600"/>
              <a:t> processor time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Allocated as </a:t>
            </a:r>
            <a:r>
              <a:rPr b="1" lang="en-US" sz="3600"/>
              <a:t>Cores + RAM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Scale Out</a:t>
            </a:r>
            <a:r>
              <a:rPr lang="en-US" sz="3600"/>
              <a:t> instead of Up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85" name="Google Shape;1185;p114"/>
          <p:cNvPicPr preferRelativeResize="0"/>
          <p:nvPr/>
        </p:nvPicPr>
        <p:blipFill rotWithShape="1">
          <a:blip r:embed="rId3">
            <a:alphaModFix/>
          </a:blip>
          <a:srcRect b="55116" l="0" r="66585" t="0"/>
          <a:stretch/>
        </p:blipFill>
        <p:spPr>
          <a:xfrm>
            <a:off x="1625697" y="1805525"/>
            <a:ext cx="3052850" cy="30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5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pic>
        <p:nvPicPr>
          <p:cNvPr id="1191" name="Google Shape;11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775" y="2293033"/>
            <a:ext cx="590450" cy="6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6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Storage: </a:t>
            </a:r>
            <a:r>
              <a:rPr b="1" lang="en-US"/>
              <a:t>Blocks or Blobs</a:t>
            </a:r>
            <a:endParaRPr b="1"/>
          </a:p>
        </p:txBody>
      </p:sp>
      <p:sp>
        <p:nvSpPr>
          <p:cNvPr id="1197" name="Google Shape;1197;p116"/>
          <p:cNvSpPr txBox="1"/>
          <p:nvPr/>
        </p:nvSpPr>
        <p:spPr>
          <a:xfrm>
            <a:off x="556575" y="5946600"/>
            <a:ext cx="10272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0707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Object Storage versus Block Storage: Understanding the Technology Differences: https://www.druva.com/blog/object-storage-versus-block-storage-understanding-technology-differences/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8" name="Google Shape;1198;p116"/>
          <p:cNvSpPr txBox="1"/>
          <p:nvPr>
            <p:ph idx="1" type="body"/>
          </p:nvPr>
        </p:nvSpPr>
        <p:spPr>
          <a:xfrm>
            <a:off x="6367475" y="1251513"/>
            <a:ext cx="5129100" cy="45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Blocks are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evenly sized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ordered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raw data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storage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Blobs are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any size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key based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single-object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storage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9" name="Google Shape;119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25" y="1891888"/>
            <a:ext cx="5569250" cy="30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17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Storage: </a:t>
            </a:r>
            <a:r>
              <a:rPr b="1" lang="en-US"/>
              <a:t>Access Patterns</a:t>
            </a:r>
            <a:endParaRPr b="1"/>
          </a:p>
        </p:txBody>
      </p:sp>
      <p:sp>
        <p:nvSpPr>
          <p:cNvPr id="1205" name="Google Shape;1205;p117"/>
          <p:cNvSpPr txBox="1"/>
          <p:nvPr/>
        </p:nvSpPr>
        <p:spPr>
          <a:xfrm>
            <a:off x="556575" y="5811075"/>
            <a:ext cx="10272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Hirsh SOHO 3 Drawer File Cabinet in Charcoal: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https://www.amazon.com/Hirsh-SOHO-Drawer-Cabinet-Charcoal/dp/B01ASUWBQM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Is Your Toy Box Half Full or Half Empty?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https://globaltoynews.com/2014/02/05/is-your-toy-box-half-full-or-half-empty/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6" name="Google Shape;1206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997" y="1348950"/>
            <a:ext cx="2236449" cy="32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4874" y="1735350"/>
            <a:ext cx="3774850" cy="24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17"/>
          <p:cNvSpPr txBox="1"/>
          <p:nvPr>
            <p:ph idx="1" type="body"/>
          </p:nvPr>
        </p:nvSpPr>
        <p:spPr>
          <a:xfrm>
            <a:off x="1180975" y="4295175"/>
            <a:ext cx="47925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Ordered, organized, rapid access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9" name="Google Shape;1209;p117"/>
          <p:cNvSpPr txBox="1"/>
          <p:nvPr>
            <p:ph idx="2" type="body"/>
          </p:nvPr>
        </p:nvSpPr>
        <p:spPr>
          <a:xfrm>
            <a:off x="6026550" y="4295175"/>
            <a:ext cx="44115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Random selection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18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Storage: </a:t>
            </a:r>
            <a:r>
              <a:rPr b="1" lang="en-US"/>
              <a:t>Block Storage Classes</a:t>
            </a:r>
            <a:endParaRPr b="1"/>
          </a:p>
        </p:txBody>
      </p:sp>
      <p:sp>
        <p:nvSpPr>
          <p:cNvPr id="1215" name="Google Shape;1215;p118"/>
          <p:cNvSpPr txBox="1"/>
          <p:nvPr/>
        </p:nvSpPr>
        <p:spPr>
          <a:xfrm>
            <a:off x="556575" y="5933550"/>
            <a:ext cx="1027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rgbClr val="0000F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"Hard Disk (opened)"</a:t>
            </a:r>
            <a:r>
              <a:rPr lang="en-US" sz="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by </a:t>
            </a:r>
            <a:r>
              <a:rPr lang="en-US" sz="800" u="sng">
                <a:solidFill>
                  <a:srgbClr val="0000F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Toshiyuki IMAI</a:t>
            </a:r>
            <a:r>
              <a:rPr lang="en-US" sz="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is licensed under </a:t>
            </a:r>
            <a:r>
              <a:rPr lang="en-US" sz="800" u="sng">
                <a:solidFill>
                  <a:srgbClr val="0000F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 2.0</a:t>
            </a:r>
            <a:r>
              <a:rPr lang="en-US" sz="600"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						“Clip Art of the Flash” CC0 Public Domain: </a:t>
            </a:r>
            <a:r>
              <a:rPr lang="en-US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https://pixy.org/4649350/</a:t>
            </a:r>
            <a:r>
              <a:rPr lang="en-US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6" name="Google Shape;1216;p118"/>
          <p:cNvSpPr txBox="1"/>
          <p:nvPr>
            <p:ph idx="1" type="body"/>
          </p:nvPr>
        </p:nvSpPr>
        <p:spPr>
          <a:xfrm>
            <a:off x="1180975" y="4295175"/>
            <a:ext cx="47925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Spinning Disks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7" name="Google Shape;1217;p118"/>
          <p:cNvSpPr txBox="1"/>
          <p:nvPr>
            <p:ph idx="2" type="body"/>
          </p:nvPr>
        </p:nvSpPr>
        <p:spPr>
          <a:xfrm>
            <a:off x="6026550" y="4295175"/>
            <a:ext cx="44115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Solid State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8" name="Google Shape;1218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6488" y="1651825"/>
            <a:ext cx="3761466" cy="282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2891" y="1651825"/>
            <a:ext cx="3758829" cy="2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19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Storage: </a:t>
            </a:r>
            <a:r>
              <a:rPr b="1" lang="en-US"/>
              <a:t>Blob Storage Classes</a:t>
            </a:r>
            <a:endParaRPr b="1"/>
          </a:p>
        </p:txBody>
      </p:sp>
      <p:sp>
        <p:nvSpPr>
          <p:cNvPr id="1225" name="Google Shape;1225;p119"/>
          <p:cNvSpPr txBox="1"/>
          <p:nvPr/>
        </p:nvSpPr>
        <p:spPr>
          <a:xfrm>
            <a:off x="556575" y="5716575"/>
            <a:ext cx="10272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How to Make Tomato Soup with Fresh Tomatoes: </a:t>
            </a:r>
            <a:r>
              <a:rPr lang="en-US" sz="8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https://www.yummymummykitchen.com/2017/08/how-to-make-tomato-soup-with-fresh-tomatoes.html</a:t>
            </a:r>
            <a:r>
              <a:rPr lang="en-US" sz="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 Madeleine Soup, Tomato Basil, Jar: </a:t>
            </a:r>
            <a:r>
              <a:rPr lang="en-US" sz="8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https://www.instacart.com/landing?product_id=16265762&amp;retailer_id=45&amp;region_id=10154461670&amp;mrid=309941600</a:t>
            </a:r>
            <a:r>
              <a:rPr lang="en-US" sz="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Yoshon Soups, Frozen: </a:t>
            </a:r>
            <a:r>
              <a:rPr lang="en-US" sz="8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https://yoshon.com/product-category/soups/</a:t>
            </a:r>
            <a:r>
              <a:rPr lang="en-US" sz="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6" name="Google Shape;1226;p119"/>
          <p:cNvSpPr txBox="1"/>
          <p:nvPr>
            <p:ph idx="1" type="body"/>
          </p:nvPr>
        </p:nvSpPr>
        <p:spPr>
          <a:xfrm>
            <a:off x="1180975" y="4295175"/>
            <a:ext cx="27243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Hot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7" name="Google Shape;1227;p119"/>
          <p:cNvSpPr txBox="1"/>
          <p:nvPr>
            <p:ph idx="2" type="body"/>
          </p:nvPr>
        </p:nvSpPr>
        <p:spPr>
          <a:xfrm>
            <a:off x="4330875" y="4295175"/>
            <a:ext cx="27243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Cold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8" name="Google Shape;1228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775" y="1632975"/>
            <a:ext cx="2811758" cy="28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19"/>
          <p:cNvSpPr txBox="1"/>
          <p:nvPr>
            <p:ph idx="3" type="body"/>
          </p:nvPr>
        </p:nvSpPr>
        <p:spPr>
          <a:xfrm>
            <a:off x="7480775" y="4295175"/>
            <a:ext cx="27243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Frozen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0" name="Google Shape;1230;p119"/>
          <p:cNvPicPr preferRelativeResize="0"/>
          <p:nvPr/>
        </p:nvPicPr>
        <p:blipFill rotWithShape="1">
          <a:blip r:embed="rId7">
            <a:alphaModFix/>
          </a:blip>
          <a:srcRect b="0" l="0" r="0" t="32400"/>
          <a:stretch/>
        </p:blipFill>
        <p:spPr>
          <a:xfrm>
            <a:off x="1137250" y="1617288"/>
            <a:ext cx="2811749" cy="285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4337" y="1632975"/>
            <a:ext cx="2821100" cy="2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20"/>
          <p:cNvSpPr txBox="1"/>
          <p:nvPr>
            <p:ph type="ctrTitle"/>
          </p:nvPr>
        </p:nvSpPr>
        <p:spPr>
          <a:xfrm>
            <a:off x="844050" y="268075"/>
            <a:ext cx="105039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Storage</a:t>
            </a:r>
            <a:endParaRPr b="1"/>
          </a:p>
        </p:txBody>
      </p:sp>
      <p:sp>
        <p:nvSpPr>
          <p:cNvPr id="1237" name="Google Shape;1237;p120"/>
          <p:cNvSpPr txBox="1"/>
          <p:nvPr>
            <p:ph idx="2" type="body"/>
          </p:nvPr>
        </p:nvSpPr>
        <p:spPr>
          <a:xfrm>
            <a:off x="5461875" y="1292350"/>
            <a:ext cx="6329700" cy="46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Storage is </a:t>
            </a:r>
            <a:r>
              <a:rPr b="1" lang="en-US" sz="3600"/>
              <a:t>cheap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Block </a:t>
            </a:r>
            <a:r>
              <a:rPr lang="en-US" sz="3600"/>
              <a:t>or </a:t>
            </a:r>
            <a:r>
              <a:rPr b="1" lang="en-US" sz="3600"/>
              <a:t>Blob </a:t>
            </a:r>
            <a:r>
              <a:rPr lang="en-US" sz="3600"/>
              <a:t>(usually Blob)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Storage classes: </a:t>
            </a:r>
            <a:r>
              <a:rPr b="1" lang="en-US" sz="3600"/>
              <a:t>Hot</a:t>
            </a:r>
            <a:r>
              <a:rPr lang="en-US" sz="3600"/>
              <a:t>, </a:t>
            </a:r>
            <a:r>
              <a:rPr b="1" lang="en-US" sz="3600"/>
              <a:t>Cold</a:t>
            </a:r>
            <a:r>
              <a:rPr lang="en-US" sz="3600"/>
              <a:t>, </a:t>
            </a:r>
            <a:r>
              <a:rPr b="1" lang="en-US" sz="3600"/>
              <a:t>Fast</a:t>
            </a:r>
            <a:r>
              <a:rPr lang="en-US" sz="3600"/>
              <a:t>, </a:t>
            </a:r>
            <a:r>
              <a:rPr b="1" lang="en-US" sz="3600"/>
              <a:t>Slow</a:t>
            </a:r>
            <a:endParaRPr sz="2400"/>
          </a:p>
        </p:txBody>
      </p:sp>
      <p:pic>
        <p:nvPicPr>
          <p:cNvPr id="1238" name="Google Shape;1238;p120"/>
          <p:cNvPicPr preferRelativeResize="0"/>
          <p:nvPr/>
        </p:nvPicPr>
        <p:blipFill rotWithShape="1">
          <a:blip r:embed="rId3">
            <a:alphaModFix/>
          </a:blip>
          <a:srcRect b="0" l="0" r="66585" t="55116"/>
          <a:stretch/>
        </p:blipFill>
        <p:spPr>
          <a:xfrm>
            <a:off x="1625697" y="1805525"/>
            <a:ext cx="3052850" cy="30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21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</a:t>
            </a:r>
            <a:endParaRPr/>
          </a:p>
        </p:txBody>
      </p:sp>
      <p:pic>
        <p:nvPicPr>
          <p:cNvPr id="1244" name="Google Shape;1244;p121"/>
          <p:cNvPicPr preferRelativeResize="0"/>
          <p:nvPr/>
        </p:nvPicPr>
        <p:blipFill rotWithShape="1">
          <a:blip r:embed="rId3">
            <a:alphaModFix/>
          </a:blip>
          <a:srcRect b="9934" l="0" r="0" t="0"/>
          <a:stretch/>
        </p:blipFill>
        <p:spPr>
          <a:xfrm>
            <a:off x="5732879" y="2151505"/>
            <a:ext cx="726225" cy="8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2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Nework: </a:t>
            </a:r>
            <a:r>
              <a:rPr b="1" lang="en-US"/>
              <a:t>Every Software Uses It</a:t>
            </a:r>
            <a:endParaRPr b="1"/>
          </a:p>
        </p:txBody>
      </p:sp>
      <p:sp>
        <p:nvSpPr>
          <p:cNvPr id="1250" name="Google Shape;1250;p122"/>
          <p:cNvSpPr txBox="1"/>
          <p:nvPr/>
        </p:nvSpPr>
        <p:spPr>
          <a:xfrm>
            <a:off x="556575" y="5946600"/>
            <a:ext cx="10272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0707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Screenshot of Windows Calculator needing network access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1" name="Google Shape;1251;p122"/>
          <p:cNvSpPr txBox="1"/>
          <p:nvPr>
            <p:ph idx="1" type="body"/>
          </p:nvPr>
        </p:nvSpPr>
        <p:spPr>
          <a:xfrm>
            <a:off x="5858075" y="1511250"/>
            <a:ext cx="56385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Modern software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requires networking</a:t>
            </a:r>
            <a:endParaRPr b="1"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(even Calculator)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2" name="Google Shape;125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625" y="1321675"/>
            <a:ext cx="2696916" cy="447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3" name="Google Shape;1253;p122"/>
          <p:cNvCxnSpPr/>
          <p:nvPr/>
        </p:nvCxnSpPr>
        <p:spPr>
          <a:xfrm flipH="1" rot="10800000">
            <a:off x="594300" y="3811150"/>
            <a:ext cx="1103700" cy="282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87"/>
          <p:cNvPicPr preferRelativeResize="0"/>
          <p:nvPr/>
        </p:nvPicPr>
        <p:blipFill rotWithShape="1">
          <a:blip r:embed="rId3">
            <a:alphaModFix/>
          </a:blip>
          <a:srcRect b="30920" l="15711" r="15711" t="30924"/>
          <a:stretch/>
        </p:blipFill>
        <p:spPr>
          <a:xfrm>
            <a:off x="-7800" y="0"/>
            <a:ext cx="122076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87"/>
          <p:cNvSpPr/>
          <p:nvPr/>
        </p:nvSpPr>
        <p:spPr>
          <a:xfrm>
            <a:off x="-7800" y="0"/>
            <a:ext cx="12207600" cy="6858000"/>
          </a:xfrm>
          <a:prstGeom prst="rect">
            <a:avLst/>
          </a:prstGeom>
          <a:gradFill>
            <a:gsLst>
              <a:gs pos="0">
                <a:srgbClr val="0079C1">
                  <a:alpha val="14901"/>
                </a:srgbClr>
              </a:gs>
              <a:gs pos="100000">
                <a:srgbClr val="00C1A8">
                  <a:alpha val="83529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7"/>
          <p:cNvSpPr txBox="1"/>
          <p:nvPr/>
        </p:nvSpPr>
        <p:spPr>
          <a:xfrm>
            <a:off x="711200" y="1268359"/>
            <a:ext cx="399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Software consulting and development</a:t>
            </a:r>
            <a:endParaRPr b="1" sz="1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4" name="Google Shape;944;p87"/>
          <p:cNvSpPr txBox="1"/>
          <p:nvPr/>
        </p:nvSpPr>
        <p:spPr>
          <a:xfrm>
            <a:off x="711200" y="1765300"/>
            <a:ext cx="43185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Building      </a:t>
            </a:r>
            <a:r>
              <a:rPr b="1" lang="en-US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better software </a:t>
            </a:r>
            <a:endParaRPr b="1" sz="4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 propel businesses     into the       </a:t>
            </a:r>
            <a:r>
              <a:rPr b="1" lang="en-US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future</a:t>
            </a:r>
            <a:endParaRPr b="1" sz="4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45" name="Google Shape;94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914" y="619201"/>
            <a:ext cx="3868574" cy="596303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7"/>
          <p:cNvSpPr txBox="1"/>
          <p:nvPr/>
        </p:nvSpPr>
        <p:spPr>
          <a:xfrm>
            <a:off x="5865929" y="4710029"/>
            <a:ext cx="1917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Architecture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87"/>
          <p:cNvSpPr/>
          <p:nvPr/>
        </p:nvSpPr>
        <p:spPr>
          <a:xfrm rot="-5400000">
            <a:off x="7646600" y="1486532"/>
            <a:ext cx="4341900" cy="4341600"/>
          </a:xfrm>
          <a:prstGeom prst="arc">
            <a:avLst>
              <a:gd fmla="val 10723624" name="adj1"/>
              <a:gd fmla="val 0" name="adj2"/>
            </a:avLst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48" name="Google Shape;948;p87"/>
          <p:cNvSpPr/>
          <p:nvPr/>
        </p:nvSpPr>
        <p:spPr>
          <a:xfrm rot="-5400000">
            <a:off x="8337069" y="2169364"/>
            <a:ext cx="2960700" cy="2960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D6EDFB"/>
              </a:gs>
            </a:gsLst>
            <a:lin ang="2698631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949" name="Google Shape;949;p87"/>
          <p:cNvSpPr/>
          <p:nvPr/>
        </p:nvSpPr>
        <p:spPr>
          <a:xfrm rot="-5400000">
            <a:off x="7385119" y="3377750"/>
            <a:ext cx="559200" cy="559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50" name="Google Shape;950;p87"/>
          <p:cNvSpPr/>
          <p:nvPr/>
        </p:nvSpPr>
        <p:spPr>
          <a:xfrm rot="-5400000">
            <a:off x="7852830" y="4653672"/>
            <a:ext cx="559200" cy="559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51" name="Google Shape;951;p87"/>
          <p:cNvSpPr/>
          <p:nvPr/>
        </p:nvSpPr>
        <p:spPr>
          <a:xfrm rot="-5400000">
            <a:off x="7957605" y="1979073"/>
            <a:ext cx="559200" cy="559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52" name="Google Shape;952;p87"/>
          <p:cNvSpPr txBox="1"/>
          <p:nvPr/>
        </p:nvSpPr>
        <p:spPr>
          <a:xfrm>
            <a:off x="5829219" y="2035430"/>
            <a:ext cx="1991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Microservices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3" name="Google Shape;953;p87"/>
          <p:cNvSpPr txBox="1"/>
          <p:nvPr/>
        </p:nvSpPr>
        <p:spPr>
          <a:xfrm>
            <a:off x="5273934" y="3434107"/>
            <a:ext cx="204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Cloud &amp; DevOps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4" name="Google Shape;954;p87"/>
          <p:cNvSpPr txBox="1"/>
          <p:nvPr/>
        </p:nvSpPr>
        <p:spPr>
          <a:xfrm>
            <a:off x="8560300" y="3225416"/>
            <a:ext cx="2491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make it </a:t>
            </a:r>
            <a:endParaRPr sz="2400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#missionpossible</a:t>
            </a:r>
            <a:endParaRPr b="1" sz="19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87"/>
          <p:cNvSpPr/>
          <p:nvPr/>
        </p:nvSpPr>
        <p:spPr>
          <a:xfrm rot="-5400000">
            <a:off x="9538101" y="5519479"/>
            <a:ext cx="559200" cy="559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56" name="Google Shape;956;p87"/>
          <p:cNvSpPr/>
          <p:nvPr/>
        </p:nvSpPr>
        <p:spPr>
          <a:xfrm rot="-5400000">
            <a:off x="9538101" y="1218042"/>
            <a:ext cx="559200" cy="559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57" name="Google Shape;957;p87"/>
          <p:cNvSpPr txBox="1"/>
          <p:nvPr/>
        </p:nvSpPr>
        <p:spPr>
          <a:xfrm>
            <a:off x="6703823" y="5787146"/>
            <a:ext cx="2856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Legacy Modernization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87"/>
          <p:cNvSpPr txBox="1"/>
          <p:nvPr/>
        </p:nvSpPr>
        <p:spPr>
          <a:xfrm>
            <a:off x="7469055" y="1017716"/>
            <a:ext cx="2141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Applications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9" name="Google Shape;959;p87"/>
          <p:cNvGrpSpPr/>
          <p:nvPr/>
        </p:nvGrpSpPr>
        <p:grpSpPr>
          <a:xfrm>
            <a:off x="7507502" y="3546508"/>
            <a:ext cx="314346" cy="221179"/>
            <a:chOff x="2572810" y="6736697"/>
            <a:chExt cx="546119" cy="363961"/>
          </a:xfrm>
        </p:grpSpPr>
        <p:sp>
          <p:nvSpPr>
            <p:cNvPr id="960" name="Google Shape;960;p87"/>
            <p:cNvSpPr/>
            <p:nvPr/>
          </p:nvSpPr>
          <p:spPr>
            <a:xfrm>
              <a:off x="2572810" y="6736697"/>
              <a:ext cx="546119" cy="309601"/>
            </a:xfrm>
            <a:custGeom>
              <a:rect b="b" l="l" r="r" t="t"/>
              <a:pathLst>
                <a:path extrusionOk="0" h="861" w="1518">
                  <a:moveTo>
                    <a:pt x="1415" y="245"/>
                  </a:moveTo>
                  <a:cubicBezTo>
                    <a:pt x="1380" y="207"/>
                    <a:pt x="1337" y="178"/>
                    <a:pt x="1289" y="157"/>
                  </a:cubicBezTo>
                  <a:cubicBezTo>
                    <a:pt x="1238" y="134"/>
                    <a:pt x="1182" y="123"/>
                    <a:pt x="1122" y="122"/>
                  </a:cubicBezTo>
                  <a:cubicBezTo>
                    <a:pt x="1110" y="122"/>
                    <a:pt x="1097" y="122"/>
                    <a:pt x="1084" y="124"/>
                  </a:cubicBezTo>
                  <a:cubicBezTo>
                    <a:pt x="1019" y="46"/>
                    <a:pt x="922" y="0"/>
                    <a:pt x="819" y="0"/>
                  </a:cubicBezTo>
                  <a:cubicBezTo>
                    <a:pt x="662" y="0"/>
                    <a:pt x="527" y="105"/>
                    <a:pt x="487" y="253"/>
                  </a:cubicBezTo>
                  <a:cubicBezTo>
                    <a:pt x="459" y="246"/>
                    <a:pt x="430" y="242"/>
                    <a:pt x="399" y="241"/>
                  </a:cubicBezTo>
                  <a:cubicBezTo>
                    <a:pt x="237" y="240"/>
                    <a:pt x="106" y="304"/>
                    <a:pt x="41" y="416"/>
                  </a:cubicBezTo>
                  <a:cubicBezTo>
                    <a:pt x="-12" y="507"/>
                    <a:pt x="-14" y="619"/>
                    <a:pt x="37" y="707"/>
                  </a:cubicBezTo>
                  <a:cubicBezTo>
                    <a:pt x="93" y="805"/>
                    <a:pt x="203" y="861"/>
                    <a:pt x="338" y="861"/>
                  </a:cubicBezTo>
                  <a:lnTo>
                    <a:pt x="455" y="859"/>
                  </a:lnTo>
                  <a:cubicBezTo>
                    <a:pt x="479" y="859"/>
                    <a:pt x="498" y="839"/>
                    <a:pt x="498" y="816"/>
                  </a:cubicBezTo>
                  <a:cubicBezTo>
                    <a:pt x="498" y="792"/>
                    <a:pt x="478" y="773"/>
                    <a:pt x="455" y="773"/>
                  </a:cubicBezTo>
                  <a:lnTo>
                    <a:pt x="454" y="773"/>
                  </a:lnTo>
                  <a:lnTo>
                    <a:pt x="338" y="775"/>
                  </a:lnTo>
                  <a:cubicBezTo>
                    <a:pt x="233" y="775"/>
                    <a:pt x="153" y="736"/>
                    <a:pt x="112" y="664"/>
                  </a:cubicBezTo>
                  <a:cubicBezTo>
                    <a:pt x="76" y="602"/>
                    <a:pt x="77" y="524"/>
                    <a:pt x="115" y="459"/>
                  </a:cubicBezTo>
                  <a:cubicBezTo>
                    <a:pt x="138" y="421"/>
                    <a:pt x="172" y="388"/>
                    <a:pt x="216" y="366"/>
                  </a:cubicBezTo>
                  <a:cubicBezTo>
                    <a:pt x="267" y="340"/>
                    <a:pt x="328" y="327"/>
                    <a:pt x="399" y="328"/>
                  </a:cubicBezTo>
                  <a:cubicBezTo>
                    <a:pt x="436" y="328"/>
                    <a:pt x="471" y="335"/>
                    <a:pt x="503" y="349"/>
                  </a:cubicBezTo>
                  <a:cubicBezTo>
                    <a:pt x="515" y="354"/>
                    <a:pt x="529" y="354"/>
                    <a:pt x="541" y="347"/>
                  </a:cubicBezTo>
                  <a:cubicBezTo>
                    <a:pt x="553" y="340"/>
                    <a:pt x="561" y="328"/>
                    <a:pt x="563" y="314"/>
                  </a:cubicBezTo>
                  <a:cubicBezTo>
                    <a:pt x="578" y="184"/>
                    <a:pt x="688" y="86"/>
                    <a:pt x="819" y="86"/>
                  </a:cubicBezTo>
                  <a:cubicBezTo>
                    <a:pt x="903" y="86"/>
                    <a:pt x="982" y="127"/>
                    <a:pt x="1030" y="195"/>
                  </a:cubicBezTo>
                  <a:cubicBezTo>
                    <a:pt x="1040" y="208"/>
                    <a:pt x="1057" y="215"/>
                    <a:pt x="1073" y="212"/>
                  </a:cubicBezTo>
                  <a:cubicBezTo>
                    <a:pt x="1091" y="209"/>
                    <a:pt x="1106" y="207"/>
                    <a:pt x="1120" y="208"/>
                  </a:cubicBezTo>
                  <a:cubicBezTo>
                    <a:pt x="1324" y="211"/>
                    <a:pt x="1433" y="364"/>
                    <a:pt x="1432" y="506"/>
                  </a:cubicBezTo>
                  <a:cubicBezTo>
                    <a:pt x="1432" y="577"/>
                    <a:pt x="1404" y="642"/>
                    <a:pt x="1353" y="689"/>
                  </a:cubicBezTo>
                  <a:cubicBezTo>
                    <a:pt x="1293" y="744"/>
                    <a:pt x="1204" y="773"/>
                    <a:pt x="1094" y="773"/>
                  </a:cubicBezTo>
                  <a:cubicBezTo>
                    <a:pt x="1070" y="773"/>
                    <a:pt x="1051" y="793"/>
                    <a:pt x="1051" y="816"/>
                  </a:cubicBezTo>
                  <a:cubicBezTo>
                    <a:pt x="1051" y="840"/>
                    <a:pt x="1070" y="859"/>
                    <a:pt x="1094" y="859"/>
                  </a:cubicBezTo>
                  <a:cubicBezTo>
                    <a:pt x="1385" y="859"/>
                    <a:pt x="1517" y="682"/>
                    <a:pt x="1518" y="507"/>
                  </a:cubicBezTo>
                  <a:cubicBezTo>
                    <a:pt x="1519" y="411"/>
                    <a:pt x="1481" y="316"/>
                    <a:pt x="1415" y="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7"/>
            <p:cNvSpPr/>
            <p:nvPr/>
          </p:nvSpPr>
          <p:spPr>
            <a:xfrm>
              <a:off x="2762530" y="6903377"/>
              <a:ext cx="177120" cy="197280"/>
            </a:xfrm>
            <a:custGeom>
              <a:rect b="b" l="l" r="r" t="t"/>
              <a:pathLst>
                <a:path extrusionOk="0" h="549" w="493">
                  <a:moveTo>
                    <a:pt x="277" y="13"/>
                  </a:moveTo>
                  <a:cubicBezTo>
                    <a:pt x="277" y="12"/>
                    <a:pt x="276" y="12"/>
                    <a:pt x="275" y="11"/>
                  </a:cubicBezTo>
                  <a:lnTo>
                    <a:pt x="274" y="10"/>
                  </a:lnTo>
                  <a:cubicBezTo>
                    <a:pt x="273" y="9"/>
                    <a:pt x="272" y="9"/>
                    <a:pt x="271" y="8"/>
                  </a:cubicBezTo>
                  <a:lnTo>
                    <a:pt x="271" y="7"/>
                  </a:lnTo>
                  <a:cubicBezTo>
                    <a:pt x="270" y="7"/>
                    <a:pt x="269" y="6"/>
                    <a:pt x="268" y="6"/>
                  </a:cubicBezTo>
                  <a:cubicBezTo>
                    <a:pt x="268" y="5"/>
                    <a:pt x="267" y="5"/>
                    <a:pt x="267" y="5"/>
                  </a:cubicBezTo>
                  <a:cubicBezTo>
                    <a:pt x="266" y="5"/>
                    <a:pt x="265" y="4"/>
                    <a:pt x="264" y="4"/>
                  </a:cubicBezTo>
                  <a:lnTo>
                    <a:pt x="264" y="3"/>
                  </a:lnTo>
                  <a:cubicBezTo>
                    <a:pt x="262" y="3"/>
                    <a:pt x="261" y="3"/>
                    <a:pt x="260" y="2"/>
                  </a:cubicBezTo>
                  <a:lnTo>
                    <a:pt x="259" y="2"/>
                  </a:lnTo>
                  <a:cubicBezTo>
                    <a:pt x="245" y="-3"/>
                    <a:pt x="228" y="1"/>
                    <a:pt x="216" y="13"/>
                  </a:cubicBezTo>
                  <a:lnTo>
                    <a:pt x="13" y="216"/>
                  </a:lnTo>
                  <a:cubicBezTo>
                    <a:pt x="-4" y="233"/>
                    <a:pt x="-4" y="260"/>
                    <a:pt x="13" y="277"/>
                  </a:cubicBezTo>
                  <a:cubicBezTo>
                    <a:pt x="21" y="285"/>
                    <a:pt x="32" y="290"/>
                    <a:pt x="43" y="290"/>
                  </a:cubicBezTo>
                  <a:cubicBezTo>
                    <a:pt x="54" y="290"/>
                    <a:pt x="65" y="285"/>
                    <a:pt x="74" y="277"/>
                  </a:cubicBezTo>
                  <a:lnTo>
                    <a:pt x="204" y="147"/>
                  </a:lnTo>
                  <a:lnTo>
                    <a:pt x="204" y="506"/>
                  </a:lnTo>
                  <a:cubicBezTo>
                    <a:pt x="204" y="530"/>
                    <a:pt x="224" y="549"/>
                    <a:pt x="247" y="549"/>
                  </a:cubicBezTo>
                  <a:cubicBezTo>
                    <a:pt x="271" y="549"/>
                    <a:pt x="290" y="530"/>
                    <a:pt x="290" y="506"/>
                  </a:cubicBezTo>
                  <a:lnTo>
                    <a:pt x="290" y="147"/>
                  </a:lnTo>
                  <a:lnTo>
                    <a:pt x="420" y="277"/>
                  </a:lnTo>
                  <a:cubicBezTo>
                    <a:pt x="428" y="285"/>
                    <a:pt x="439" y="290"/>
                    <a:pt x="450" y="290"/>
                  </a:cubicBezTo>
                  <a:cubicBezTo>
                    <a:pt x="461" y="290"/>
                    <a:pt x="472" y="285"/>
                    <a:pt x="481" y="277"/>
                  </a:cubicBezTo>
                  <a:cubicBezTo>
                    <a:pt x="498" y="260"/>
                    <a:pt x="498" y="233"/>
                    <a:pt x="481" y="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87"/>
          <p:cNvGrpSpPr/>
          <p:nvPr/>
        </p:nvGrpSpPr>
        <p:grpSpPr>
          <a:xfrm>
            <a:off x="8082372" y="2093715"/>
            <a:ext cx="308478" cy="329752"/>
            <a:chOff x="2611573" y="2577389"/>
            <a:chExt cx="376560" cy="402480"/>
          </a:xfrm>
        </p:grpSpPr>
        <p:sp>
          <p:nvSpPr>
            <p:cNvPr id="963" name="Google Shape;963;p87"/>
            <p:cNvSpPr/>
            <p:nvPr/>
          </p:nvSpPr>
          <p:spPr>
            <a:xfrm>
              <a:off x="2739013" y="2717789"/>
              <a:ext cx="122040" cy="122040"/>
            </a:xfrm>
            <a:custGeom>
              <a:rect b="b" l="l" r="r" t="t"/>
              <a:pathLst>
                <a:path extrusionOk="0" h="340" w="340">
                  <a:moveTo>
                    <a:pt x="170" y="285"/>
                  </a:moveTo>
                  <a:cubicBezTo>
                    <a:pt x="107" y="285"/>
                    <a:pt x="55" y="233"/>
                    <a:pt x="55" y="170"/>
                  </a:cubicBezTo>
                  <a:cubicBezTo>
                    <a:pt x="55" y="107"/>
                    <a:pt x="107" y="55"/>
                    <a:pt x="170" y="55"/>
                  </a:cubicBezTo>
                  <a:cubicBezTo>
                    <a:pt x="233" y="55"/>
                    <a:pt x="285" y="107"/>
                    <a:pt x="285" y="170"/>
                  </a:cubicBezTo>
                  <a:cubicBezTo>
                    <a:pt x="285" y="233"/>
                    <a:pt x="233" y="285"/>
                    <a:pt x="170" y="285"/>
                  </a:cubicBezTo>
                  <a:close/>
                  <a:moveTo>
                    <a:pt x="170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76"/>
                    <a:pt x="264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7"/>
            <p:cNvSpPr/>
            <p:nvPr/>
          </p:nvSpPr>
          <p:spPr>
            <a:xfrm>
              <a:off x="2764573" y="2577389"/>
              <a:ext cx="70920" cy="70560"/>
            </a:xfrm>
            <a:custGeom>
              <a:rect b="b" l="l" r="r" t="t"/>
              <a:pathLst>
                <a:path extrusionOk="0" h="197" w="198">
                  <a:moveTo>
                    <a:pt x="99" y="55"/>
                  </a:moveTo>
                  <a:cubicBezTo>
                    <a:pt x="123" y="55"/>
                    <a:pt x="143" y="74"/>
                    <a:pt x="143" y="98"/>
                  </a:cubicBezTo>
                  <a:cubicBezTo>
                    <a:pt x="143" y="122"/>
                    <a:pt x="123" y="142"/>
                    <a:pt x="99" y="142"/>
                  </a:cubicBezTo>
                  <a:cubicBezTo>
                    <a:pt x="75" y="142"/>
                    <a:pt x="55" y="122"/>
                    <a:pt x="55" y="98"/>
                  </a:cubicBezTo>
                  <a:cubicBezTo>
                    <a:pt x="55" y="74"/>
                    <a:pt x="75" y="55"/>
                    <a:pt x="99" y="55"/>
                  </a:cubicBezTo>
                  <a:close/>
                  <a:moveTo>
                    <a:pt x="99" y="197"/>
                  </a:moveTo>
                  <a:cubicBezTo>
                    <a:pt x="153" y="197"/>
                    <a:pt x="198" y="153"/>
                    <a:pt x="198" y="98"/>
                  </a:cubicBezTo>
                  <a:cubicBezTo>
                    <a:pt x="198" y="44"/>
                    <a:pt x="153" y="0"/>
                    <a:pt x="99" y="0"/>
                  </a:cubicBezTo>
                  <a:cubicBezTo>
                    <a:pt x="44" y="0"/>
                    <a:pt x="0" y="44"/>
                    <a:pt x="0" y="98"/>
                  </a:cubicBezTo>
                  <a:cubicBezTo>
                    <a:pt x="0" y="153"/>
                    <a:pt x="44" y="197"/>
                    <a:pt x="99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7"/>
            <p:cNvSpPr/>
            <p:nvPr/>
          </p:nvSpPr>
          <p:spPr>
            <a:xfrm>
              <a:off x="2764573" y="2908949"/>
              <a:ext cx="70920" cy="70920"/>
            </a:xfrm>
            <a:custGeom>
              <a:rect b="b" l="l" r="r" t="t"/>
              <a:pathLst>
                <a:path extrusionOk="0" h="198" w="198">
                  <a:moveTo>
                    <a:pt x="99" y="143"/>
                  </a:moveTo>
                  <a:cubicBezTo>
                    <a:pt x="75" y="143"/>
                    <a:pt x="55" y="123"/>
                    <a:pt x="55" y="99"/>
                  </a:cubicBezTo>
                  <a:cubicBezTo>
                    <a:pt x="55" y="75"/>
                    <a:pt x="75" y="55"/>
                    <a:pt x="99" y="55"/>
                  </a:cubicBezTo>
                  <a:cubicBezTo>
                    <a:pt x="123" y="55"/>
                    <a:pt x="143" y="75"/>
                    <a:pt x="143" y="99"/>
                  </a:cubicBezTo>
                  <a:cubicBezTo>
                    <a:pt x="143" y="123"/>
                    <a:pt x="123" y="143"/>
                    <a:pt x="99" y="143"/>
                  </a:cubicBezTo>
                  <a:close/>
                  <a:moveTo>
                    <a:pt x="99" y="0"/>
                  </a:moveTo>
                  <a:cubicBezTo>
                    <a:pt x="44" y="0"/>
                    <a:pt x="0" y="45"/>
                    <a:pt x="0" y="99"/>
                  </a:cubicBezTo>
                  <a:cubicBezTo>
                    <a:pt x="0" y="153"/>
                    <a:pt x="44" y="198"/>
                    <a:pt x="99" y="198"/>
                  </a:cubicBezTo>
                  <a:cubicBezTo>
                    <a:pt x="153" y="198"/>
                    <a:pt x="198" y="153"/>
                    <a:pt x="198" y="99"/>
                  </a:cubicBezTo>
                  <a:cubicBezTo>
                    <a:pt x="198" y="45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7"/>
            <p:cNvSpPr/>
            <p:nvPr/>
          </p:nvSpPr>
          <p:spPr>
            <a:xfrm>
              <a:off x="2917573" y="2820028"/>
              <a:ext cx="70560" cy="70920"/>
            </a:xfrm>
            <a:custGeom>
              <a:rect b="b" l="l" r="r" t="t"/>
              <a:pathLst>
                <a:path extrusionOk="0" h="198" w="197">
                  <a:moveTo>
                    <a:pt x="99" y="143"/>
                  </a:moveTo>
                  <a:cubicBezTo>
                    <a:pt x="74" y="143"/>
                    <a:pt x="55" y="123"/>
                    <a:pt x="55" y="99"/>
                  </a:cubicBezTo>
                  <a:cubicBezTo>
                    <a:pt x="55" y="75"/>
                    <a:pt x="74" y="56"/>
                    <a:pt x="99" y="56"/>
                  </a:cubicBezTo>
                  <a:cubicBezTo>
                    <a:pt x="123" y="56"/>
                    <a:pt x="142" y="75"/>
                    <a:pt x="142" y="99"/>
                  </a:cubicBezTo>
                  <a:cubicBezTo>
                    <a:pt x="142" y="123"/>
                    <a:pt x="123" y="143"/>
                    <a:pt x="99" y="143"/>
                  </a:cubicBezTo>
                  <a:close/>
                  <a:moveTo>
                    <a:pt x="99" y="0"/>
                  </a:moveTo>
                  <a:cubicBezTo>
                    <a:pt x="44" y="0"/>
                    <a:pt x="0" y="45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3" y="198"/>
                    <a:pt x="197" y="154"/>
                    <a:pt x="197" y="99"/>
                  </a:cubicBezTo>
                  <a:cubicBezTo>
                    <a:pt x="197" y="45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7"/>
            <p:cNvSpPr/>
            <p:nvPr/>
          </p:nvSpPr>
          <p:spPr>
            <a:xfrm>
              <a:off x="2917573" y="2666309"/>
              <a:ext cx="70560" cy="70920"/>
            </a:xfrm>
            <a:custGeom>
              <a:rect b="b" l="l" r="r" t="t"/>
              <a:pathLst>
                <a:path extrusionOk="0" h="198" w="197">
                  <a:moveTo>
                    <a:pt x="99" y="56"/>
                  </a:moveTo>
                  <a:cubicBezTo>
                    <a:pt x="123" y="56"/>
                    <a:pt x="142" y="75"/>
                    <a:pt x="142" y="99"/>
                  </a:cubicBezTo>
                  <a:cubicBezTo>
                    <a:pt x="142" y="123"/>
                    <a:pt x="123" y="143"/>
                    <a:pt x="99" y="143"/>
                  </a:cubicBezTo>
                  <a:cubicBezTo>
                    <a:pt x="74" y="143"/>
                    <a:pt x="55" y="123"/>
                    <a:pt x="55" y="99"/>
                  </a:cubicBezTo>
                  <a:cubicBezTo>
                    <a:pt x="55" y="75"/>
                    <a:pt x="74" y="56"/>
                    <a:pt x="99" y="56"/>
                  </a:cubicBezTo>
                  <a:close/>
                  <a:moveTo>
                    <a:pt x="99" y="198"/>
                  </a:moveTo>
                  <a:cubicBezTo>
                    <a:pt x="153" y="198"/>
                    <a:pt x="197" y="154"/>
                    <a:pt x="197" y="99"/>
                  </a:cubicBezTo>
                  <a:cubicBezTo>
                    <a:pt x="197" y="45"/>
                    <a:pt x="153" y="0"/>
                    <a:pt x="99" y="0"/>
                  </a:cubicBezTo>
                  <a:cubicBezTo>
                    <a:pt x="44" y="0"/>
                    <a:pt x="0" y="45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7"/>
            <p:cNvSpPr/>
            <p:nvPr/>
          </p:nvSpPr>
          <p:spPr>
            <a:xfrm>
              <a:off x="2611573" y="2820389"/>
              <a:ext cx="70920" cy="70560"/>
            </a:xfrm>
            <a:custGeom>
              <a:rect b="b" l="l" r="r" t="t"/>
              <a:pathLst>
                <a:path extrusionOk="0" h="197" w="198">
                  <a:moveTo>
                    <a:pt x="99" y="142"/>
                  </a:moveTo>
                  <a:cubicBezTo>
                    <a:pt x="75" y="142"/>
                    <a:pt x="56" y="123"/>
                    <a:pt x="56" y="98"/>
                  </a:cubicBezTo>
                  <a:cubicBezTo>
                    <a:pt x="56" y="74"/>
                    <a:pt x="75" y="55"/>
                    <a:pt x="99" y="55"/>
                  </a:cubicBezTo>
                  <a:cubicBezTo>
                    <a:pt x="123" y="55"/>
                    <a:pt x="143" y="74"/>
                    <a:pt x="143" y="98"/>
                  </a:cubicBezTo>
                  <a:cubicBezTo>
                    <a:pt x="143" y="123"/>
                    <a:pt x="123" y="142"/>
                    <a:pt x="99" y="142"/>
                  </a:cubicBezTo>
                  <a:close/>
                  <a:moveTo>
                    <a:pt x="99" y="0"/>
                  </a:moveTo>
                  <a:cubicBezTo>
                    <a:pt x="45" y="0"/>
                    <a:pt x="0" y="44"/>
                    <a:pt x="0" y="98"/>
                  </a:cubicBezTo>
                  <a:cubicBezTo>
                    <a:pt x="0" y="153"/>
                    <a:pt x="45" y="197"/>
                    <a:pt x="99" y="197"/>
                  </a:cubicBezTo>
                  <a:cubicBezTo>
                    <a:pt x="154" y="197"/>
                    <a:pt x="198" y="153"/>
                    <a:pt x="198" y="98"/>
                  </a:cubicBezTo>
                  <a:cubicBezTo>
                    <a:pt x="198" y="44"/>
                    <a:pt x="154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7"/>
            <p:cNvSpPr/>
            <p:nvPr/>
          </p:nvSpPr>
          <p:spPr>
            <a:xfrm>
              <a:off x="2611573" y="2666669"/>
              <a:ext cx="70920" cy="70560"/>
            </a:xfrm>
            <a:custGeom>
              <a:rect b="b" l="l" r="r" t="t"/>
              <a:pathLst>
                <a:path extrusionOk="0" h="197" w="198">
                  <a:moveTo>
                    <a:pt x="99" y="142"/>
                  </a:moveTo>
                  <a:cubicBezTo>
                    <a:pt x="75" y="142"/>
                    <a:pt x="56" y="123"/>
                    <a:pt x="56" y="99"/>
                  </a:cubicBezTo>
                  <a:cubicBezTo>
                    <a:pt x="56" y="74"/>
                    <a:pt x="75" y="55"/>
                    <a:pt x="99" y="55"/>
                  </a:cubicBezTo>
                  <a:cubicBezTo>
                    <a:pt x="123" y="55"/>
                    <a:pt x="143" y="74"/>
                    <a:pt x="143" y="99"/>
                  </a:cubicBezTo>
                  <a:cubicBezTo>
                    <a:pt x="143" y="123"/>
                    <a:pt x="123" y="142"/>
                    <a:pt x="99" y="142"/>
                  </a:cubicBezTo>
                  <a:close/>
                  <a:moveTo>
                    <a:pt x="99" y="0"/>
                  </a:moveTo>
                  <a:cubicBezTo>
                    <a:pt x="45" y="0"/>
                    <a:pt x="0" y="44"/>
                    <a:pt x="0" y="99"/>
                  </a:cubicBezTo>
                  <a:cubicBezTo>
                    <a:pt x="0" y="153"/>
                    <a:pt x="45" y="197"/>
                    <a:pt x="99" y="197"/>
                  </a:cubicBezTo>
                  <a:cubicBezTo>
                    <a:pt x="154" y="197"/>
                    <a:pt x="198" y="153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7"/>
            <p:cNvSpPr/>
            <p:nvPr/>
          </p:nvSpPr>
          <p:spPr>
            <a:xfrm>
              <a:off x="2790132" y="2686469"/>
              <a:ext cx="19800" cy="20160"/>
            </a:xfrm>
            <a:custGeom>
              <a:rect b="b" l="l" r="r" t="t"/>
              <a:pathLst>
                <a:path extrusionOk="0" h="57" w="56">
                  <a:moveTo>
                    <a:pt x="28" y="57"/>
                  </a:moveTo>
                  <a:cubicBezTo>
                    <a:pt x="43" y="57"/>
                    <a:pt x="56" y="45"/>
                    <a:pt x="56" y="30"/>
                  </a:cubicBezTo>
                  <a:lnTo>
                    <a:pt x="56" y="28"/>
                  </a:lnTo>
                  <a:cubicBezTo>
                    <a:pt x="56" y="12"/>
                    <a:pt x="43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30"/>
                  </a:lnTo>
                  <a:cubicBezTo>
                    <a:pt x="0" y="45"/>
                    <a:pt x="13" y="57"/>
                    <a:pt x="28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7"/>
            <p:cNvSpPr/>
            <p:nvPr/>
          </p:nvSpPr>
          <p:spPr>
            <a:xfrm>
              <a:off x="2790132" y="2657309"/>
              <a:ext cx="19800" cy="20160"/>
            </a:xfrm>
            <a:custGeom>
              <a:rect b="b" l="l" r="r" t="t"/>
              <a:pathLst>
                <a:path extrusionOk="0" h="57" w="56">
                  <a:moveTo>
                    <a:pt x="28" y="57"/>
                  </a:moveTo>
                  <a:cubicBezTo>
                    <a:pt x="43" y="57"/>
                    <a:pt x="56" y="45"/>
                    <a:pt x="56" y="30"/>
                  </a:cubicBezTo>
                  <a:lnTo>
                    <a:pt x="56" y="28"/>
                  </a:lnTo>
                  <a:cubicBezTo>
                    <a:pt x="56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lnTo>
                    <a:pt x="0" y="30"/>
                  </a:lnTo>
                  <a:cubicBezTo>
                    <a:pt x="0" y="45"/>
                    <a:pt x="13" y="57"/>
                    <a:pt x="28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7"/>
            <p:cNvSpPr/>
            <p:nvPr/>
          </p:nvSpPr>
          <p:spPr>
            <a:xfrm>
              <a:off x="2790132" y="2878349"/>
              <a:ext cx="19800" cy="20160"/>
            </a:xfrm>
            <a:custGeom>
              <a:rect b="b" l="l" r="r" t="t"/>
              <a:pathLst>
                <a:path extrusionOk="0" h="57" w="56">
                  <a:moveTo>
                    <a:pt x="0" y="29"/>
                  </a:moveTo>
                  <a:cubicBezTo>
                    <a:pt x="0" y="45"/>
                    <a:pt x="13" y="57"/>
                    <a:pt x="28" y="57"/>
                  </a:cubicBezTo>
                  <a:cubicBezTo>
                    <a:pt x="43" y="57"/>
                    <a:pt x="56" y="45"/>
                    <a:pt x="56" y="29"/>
                  </a:cubicBezTo>
                  <a:lnTo>
                    <a:pt x="56" y="27"/>
                  </a:lnTo>
                  <a:cubicBezTo>
                    <a:pt x="56" y="12"/>
                    <a:pt x="43" y="0"/>
                    <a:pt x="28" y="0"/>
                  </a:cubicBezTo>
                  <a:cubicBezTo>
                    <a:pt x="13" y="0"/>
                    <a:pt x="0" y="12"/>
                    <a:pt x="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7"/>
            <p:cNvSpPr/>
            <p:nvPr/>
          </p:nvSpPr>
          <p:spPr>
            <a:xfrm>
              <a:off x="2790132" y="2849189"/>
              <a:ext cx="19800" cy="20160"/>
            </a:xfrm>
            <a:custGeom>
              <a:rect b="b" l="l" r="r" t="t"/>
              <a:pathLst>
                <a:path extrusionOk="0" h="57" w="56">
                  <a:moveTo>
                    <a:pt x="28" y="57"/>
                  </a:moveTo>
                  <a:cubicBezTo>
                    <a:pt x="43" y="57"/>
                    <a:pt x="56" y="45"/>
                    <a:pt x="56" y="30"/>
                  </a:cubicBezTo>
                  <a:lnTo>
                    <a:pt x="56" y="28"/>
                  </a:lnTo>
                  <a:cubicBezTo>
                    <a:pt x="56" y="12"/>
                    <a:pt x="43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30"/>
                  </a:lnTo>
                  <a:cubicBezTo>
                    <a:pt x="0" y="45"/>
                    <a:pt x="13" y="57"/>
                    <a:pt x="28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7"/>
            <p:cNvSpPr/>
            <p:nvPr/>
          </p:nvSpPr>
          <p:spPr>
            <a:xfrm>
              <a:off x="2890933" y="2715628"/>
              <a:ext cx="20160" cy="19800"/>
            </a:xfrm>
            <a:custGeom>
              <a:rect b="b" l="l" r="r" t="t"/>
              <a:pathLst>
                <a:path extrusionOk="0" h="56" w="57">
                  <a:moveTo>
                    <a:pt x="22" y="1"/>
                  </a:moveTo>
                  <a:lnTo>
                    <a:pt x="20" y="2"/>
                  </a:lnTo>
                  <a:cubicBezTo>
                    <a:pt x="5" y="6"/>
                    <a:pt x="-3" y="21"/>
                    <a:pt x="1" y="36"/>
                  </a:cubicBezTo>
                  <a:cubicBezTo>
                    <a:pt x="5" y="48"/>
                    <a:pt x="15" y="56"/>
                    <a:pt x="27" y="56"/>
                  </a:cubicBezTo>
                  <a:cubicBezTo>
                    <a:pt x="30" y="56"/>
                    <a:pt x="33" y="55"/>
                    <a:pt x="35" y="55"/>
                  </a:cubicBezTo>
                  <a:lnTo>
                    <a:pt x="37" y="54"/>
                  </a:lnTo>
                  <a:cubicBezTo>
                    <a:pt x="52" y="50"/>
                    <a:pt x="60" y="34"/>
                    <a:pt x="56" y="20"/>
                  </a:cubicBezTo>
                  <a:cubicBezTo>
                    <a:pt x="52" y="5"/>
                    <a:pt x="36" y="-3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7"/>
            <p:cNvSpPr/>
            <p:nvPr/>
          </p:nvSpPr>
          <p:spPr>
            <a:xfrm>
              <a:off x="2862853" y="2723549"/>
              <a:ext cx="20160" cy="19440"/>
            </a:xfrm>
            <a:custGeom>
              <a:rect b="b" l="l" r="r" t="t"/>
              <a:pathLst>
                <a:path extrusionOk="0" h="55" w="57">
                  <a:moveTo>
                    <a:pt x="22" y="1"/>
                  </a:moveTo>
                  <a:lnTo>
                    <a:pt x="20" y="1"/>
                  </a:lnTo>
                  <a:cubicBezTo>
                    <a:pt x="6" y="6"/>
                    <a:pt x="-3" y="21"/>
                    <a:pt x="1" y="35"/>
                  </a:cubicBezTo>
                  <a:cubicBezTo>
                    <a:pt x="5" y="47"/>
                    <a:pt x="16" y="55"/>
                    <a:pt x="28" y="55"/>
                  </a:cubicBezTo>
                  <a:cubicBezTo>
                    <a:pt x="30" y="55"/>
                    <a:pt x="33" y="55"/>
                    <a:pt x="36" y="54"/>
                  </a:cubicBezTo>
                  <a:lnTo>
                    <a:pt x="38" y="54"/>
                  </a:lnTo>
                  <a:cubicBezTo>
                    <a:pt x="52" y="49"/>
                    <a:pt x="61" y="34"/>
                    <a:pt x="56" y="19"/>
                  </a:cubicBezTo>
                  <a:cubicBezTo>
                    <a:pt x="52" y="5"/>
                    <a:pt x="37" y="-4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7"/>
            <p:cNvSpPr/>
            <p:nvPr/>
          </p:nvSpPr>
          <p:spPr>
            <a:xfrm>
              <a:off x="2685733" y="2715628"/>
              <a:ext cx="20160" cy="19800"/>
            </a:xfrm>
            <a:custGeom>
              <a:rect b="b" l="l" r="r" t="t"/>
              <a:pathLst>
                <a:path extrusionOk="0" h="56" w="57">
                  <a:moveTo>
                    <a:pt x="19" y="54"/>
                  </a:moveTo>
                  <a:lnTo>
                    <a:pt x="21" y="55"/>
                  </a:lnTo>
                  <a:cubicBezTo>
                    <a:pt x="24" y="55"/>
                    <a:pt x="26" y="56"/>
                    <a:pt x="29" y="56"/>
                  </a:cubicBezTo>
                  <a:cubicBezTo>
                    <a:pt x="41" y="56"/>
                    <a:pt x="52" y="48"/>
                    <a:pt x="55" y="36"/>
                  </a:cubicBezTo>
                  <a:cubicBezTo>
                    <a:pt x="60" y="21"/>
                    <a:pt x="51" y="6"/>
                    <a:pt x="37" y="2"/>
                  </a:cubicBezTo>
                  <a:lnTo>
                    <a:pt x="35" y="1"/>
                  </a:lnTo>
                  <a:cubicBezTo>
                    <a:pt x="20" y="-3"/>
                    <a:pt x="5" y="5"/>
                    <a:pt x="1" y="20"/>
                  </a:cubicBezTo>
                  <a:cubicBezTo>
                    <a:pt x="-4" y="34"/>
                    <a:pt x="5" y="50"/>
                    <a:pt x="19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7"/>
            <p:cNvSpPr/>
            <p:nvPr/>
          </p:nvSpPr>
          <p:spPr>
            <a:xfrm>
              <a:off x="2713813" y="2723549"/>
              <a:ext cx="20160" cy="19440"/>
            </a:xfrm>
            <a:custGeom>
              <a:rect b="b" l="l" r="r" t="t"/>
              <a:pathLst>
                <a:path extrusionOk="0" h="55" w="57">
                  <a:moveTo>
                    <a:pt x="20" y="54"/>
                  </a:moveTo>
                  <a:lnTo>
                    <a:pt x="22" y="54"/>
                  </a:lnTo>
                  <a:cubicBezTo>
                    <a:pt x="24" y="55"/>
                    <a:pt x="27" y="55"/>
                    <a:pt x="29" y="55"/>
                  </a:cubicBezTo>
                  <a:cubicBezTo>
                    <a:pt x="41" y="55"/>
                    <a:pt x="52" y="47"/>
                    <a:pt x="56" y="35"/>
                  </a:cubicBezTo>
                  <a:cubicBezTo>
                    <a:pt x="60" y="21"/>
                    <a:pt x="52" y="6"/>
                    <a:pt x="37" y="1"/>
                  </a:cubicBezTo>
                  <a:lnTo>
                    <a:pt x="35" y="1"/>
                  </a:lnTo>
                  <a:cubicBezTo>
                    <a:pt x="21" y="-4"/>
                    <a:pt x="5" y="5"/>
                    <a:pt x="1" y="19"/>
                  </a:cubicBezTo>
                  <a:cubicBezTo>
                    <a:pt x="-3" y="34"/>
                    <a:pt x="5" y="49"/>
                    <a:pt x="2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7"/>
            <p:cNvSpPr/>
            <p:nvPr/>
          </p:nvSpPr>
          <p:spPr>
            <a:xfrm>
              <a:off x="2715613" y="2816428"/>
              <a:ext cx="20160" cy="19800"/>
            </a:xfrm>
            <a:custGeom>
              <a:rect b="b" l="l" r="r" t="t"/>
              <a:pathLst>
                <a:path extrusionOk="0" h="56" w="57">
                  <a:moveTo>
                    <a:pt x="22" y="1"/>
                  </a:moveTo>
                  <a:lnTo>
                    <a:pt x="20" y="2"/>
                  </a:lnTo>
                  <a:cubicBezTo>
                    <a:pt x="5" y="6"/>
                    <a:pt x="-3" y="21"/>
                    <a:pt x="1" y="36"/>
                  </a:cubicBezTo>
                  <a:cubicBezTo>
                    <a:pt x="4" y="48"/>
                    <a:pt x="15" y="56"/>
                    <a:pt x="27" y="56"/>
                  </a:cubicBezTo>
                  <a:cubicBezTo>
                    <a:pt x="30" y="56"/>
                    <a:pt x="33" y="55"/>
                    <a:pt x="35" y="55"/>
                  </a:cubicBezTo>
                  <a:lnTo>
                    <a:pt x="37" y="54"/>
                  </a:lnTo>
                  <a:cubicBezTo>
                    <a:pt x="52" y="50"/>
                    <a:pt x="60" y="34"/>
                    <a:pt x="56" y="20"/>
                  </a:cubicBezTo>
                  <a:cubicBezTo>
                    <a:pt x="52" y="5"/>
                    <a:pt x="36" y="-3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7"/>
            <p:cNvSpPr/>
            <p:nvPr/>
          </p:nvSpPr>
          <p:spPr>
            <a:xfrm>
              <a:off x="2687533" y="2824348"/>
              <a:ext cx="20160" cy="19440"/>
            </a:xfrm>
            <a:custGeom>
              <a:rect b="b" l="l" r="r" t="t"/>
              <a:pathLst>
                <a:path extrusionOk="0" h="55" w="57">
                  <a:moveTo>
                    <a:pt x="22" y="1"/>
                  </a:moveTo>
                  <a:lnTo>
                    <a:pt x="20" y="1"/>
                  </a:lnTo>
                  <a:cubicBezTo>
                    <a:pt x="5" y="6"/>
                    <a:pt x="-3" y="21"/>
                    <a:pt x="1" y="36"/>
                  </a:cubicBezTo>
                  <a:cubicBezTo>
                    <a:pt x="5" y="48"/>
                    <a:pt x="16" y="55"/>
                    <a:pt x="28" y="55"/>
                  </a:cubicBezTo>
                  <a:cubicBezTo>
                    <a:pt x="30" y="55"/>
                    <a:pt x="33" y="55"/>
                    <a:pt x="36" y="54"/>
                  </a:cubicBezTo>
                  <a:lnTo>
                    <a:pt x="38" y="54"/>
                  </a:lnTo>
                  <a:cubicBezTo>
                    <a:pt x="52" y="49"/>
                    <a:pt x="61" y="34"/>
                    <a:pt x="56" y="19"/>
                  </a:cubicBezTo>
                  <a:cubicBezTo>
                    <a:pt x="52" y="5"/>
                    <a:pt x="37" y="-4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7"/>
            <p:cNvSpPr/>
            <p:nvPr/>
          </p:nvSpPr>
          <p:spPr>
            <a:xfrm>
              <a:off x="2890213" y="2824348"/>
              <a:ext cx="20160" cy="19800"/>
            </a:xfrm>
            <a:custGeom>
              <a:rect b="b" l="l" r="r" t="t"/>
              <a:pathLst>
                <a:path extrusionOk="0" h="56" w="57">
                  <a:moveTo>
                    <a:pt x="37" y="2"/>
                  </a:moveTo>
                  <a:lnTo>
                    <a:pt x="35" y="1"/>
                  </a:lnTo>
                  <a:cubicBezTo>
                    <a:pt x="20" y="-3"/>
                    <a:pt x="5" y="5"/>
                    <a:pt x="1" y="20"/>
                  </a:cubicBezTo>
                  <a:cubicBezTo>
                    <a:pt x="-4" y="35"/>
                    <a:pt x="5" y="50"/>
                    <a:pt x="19" y="54"/>
                  </a:cubicBezTo>
                  <a:lnTo>
                    <a:pt x="21" y="55"/>
                  </a:lnTo>
                  <a:cubicBezTo>
                    <a:pt x="24" y="56"/>
                    <a:pt x="26" y="56"/>
                    <a:pt x="29" y="56"/>
                  </a:cubicBezTo>
                  <a:cubicBezTo>
                    <a:pt x="41" y="56"/>
                    <a:pt x="52" y="48"/>
                    <a:pt x="56" y="36"/>
                  </a:cubicBezTo>
                  <a:cubicBezTo>
                    <a:pt x="60" y="21"/>
                    <a:pt x="51" y="6"/>
                    <a:pt x="3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7"/>
            <p:cNvSpPr/>
            <p:nvPr/>
          </p:nvSpPr>
          <p:spPr>
            <a:xfrm>
              <a:off x="2862493" y="2816068"/>
              <a:ext cx="20160" cy="19440"/>
            </a:xfrm>
            <a:custGeom>
              <a:rect b="b" l="l" r="r" t="t"/>
              <a:pathLst>
                <a:path extrusionOk="0" h="55" w="57">
                  <a:moveTo>
                    <a:pt x="37" y="1"/>
                  </a:moveTo>
                  <a:lnTo>
                    <a:pt x="35" y="1"/>
                  </a:lnTo>
                  <a:cubicBezTo>
                    <a:pt x="21" y="-4"/>
                    <a:pt x="5" y="5"/>
                    <a:pt x="1" y="19"/>
                  </a:cubicBezTo>
                  <a:cubicBezTo>
                    <a:pt x="-3" y="34"/>
                    <a:pt x="5" y="49"/>
                    <a:pt x="20" y="54"/>
                  </a:cubicBezTo>
                  <a:lnTo>
                    <a:pt x="22" y="54"/>
                  </a:lnTo>
                  <a:cubicBezTo>
                    <a:pt x="24" y="55"/>
                    <a:pt x="27" y="55"/>
                    <a:pt x="29" y="55"/>
                  </a:cubicBezTo>
                  <a:cubicBezTo>
                    <a:pt x="41" y="55"/>
                    <a:pt x="52" y="47"/>
                    <a:pt x="56" y="35"/>
                  </a:cubicBezTo>
                  <a:cubicBezTo>
                    <a:pt x="60" y="21"/>
                    <a:pt x="52" y="5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87"/>
          <p:cNvGrpSpPr/>
          <p:nvPr/>
        </p:nvGrpSpPr>
        <p:grpSpPr>
          <a:xfrm>
            <a:off x="9636251" y="1360937"/>
            <a:ext cx="361943" cy="242170"/>
            <a:chOff x="3304800" y="6926288"/>
            <a:chExt cx="447120" cy="299160"/>
          </a:xfrm>
        </p:grpSpPr>
        <p:sp>
          <p:nvSpPr>
            <p:cNvPr id="983" name="Google Shape;983;p87"/>
            <p:cNvSpPr/>
            <p:nvPr/>
          </p:nvSpPr>
          <p:spPr>
            <a:xfrm>
              <a:off x="3304800" y="6926288"/>
              <a:ext cx="447120" cy="299160"/>
            </a:xfrm>
            <a:custGeom>
              <a:rect b="b" l="l" r="r" t="t"/>
              <a:pathLst>
                <a:path extrusionOk="0" h="832" w="1243">
                  <a:moveTo>
                    <a:pt x="1180" y="777"/>
                  </a:moveTo>
                  <a:lnTo>
                    <a:pt x="1094" y="777"/>
                  </a:lnTo>
                  <a:cubicBezTo>
                    <a:pt x="1095" y="774"/>
                    <a:pt x="1096" y="770"/>
                    <a:pt x="1096" y="767"/>
                  </a:cubicBezTo>
                  <a:lnTo>
                    <a:pt x="1096" y="727"/>
                  </a:lnTo>
                  <a:cubicBezTo>
                    <a:pt x="1096" y="676"/>
                    <a:pt x="1055" y="635"/>
                    <a:pt x="1004" y="634"/>
                  </a:cubicBezTo>
                  <a:lnTo>
                    <a:pt x="1000" y="634"/>
                  </a:lnTo>
                  <a:lnTo>
                    <a:pt x="999" y="634"/>
                  </a:lnTo>
                  <a:cubicBezTo>
                    <a:pt x="984" y="634"/>
                    <a:pt x="970" y="625"/>
                    <a:pt x="964" y="610"/>
                  </a:cubicBezTo>
                  <a:cubicBezTo>
                    <a:pt x="963" y="607"/>
                    <a:pt x="962" y="603"/>
                    <a:pt x="960" y="599"/>
                  </a:cubicBezTo>
                  <a:cubicBezTo>
                    <a:pt x="954" y="585"/>
                    <a:pt x="957" y="569"/>
                    <a:pt x="968" y="559"/>
                  </a:cubicBezTo>
                  <a:lnTo>
                    <a:pt x="968" y="558"/>
                  </a:lnTo>
                  <a:lnTo>
                    <a:pt x="974" y="552"/>
                  </a:lnTo>
                  <a:cubicBezTo>
                    <a:pt x="1009" y="516"/>
                    <a:pt x="1009" y="458"/>
                    <a:pt x="973" y="422"/>
                  </a:cubicBezTo>
                  <a:lnTo>
                    <a:pt x="945" y="394"/>
                  </a:lnTo>
                  <a:cubicBezTo>
                    <a:pt x="909" y="358"/>
                    <a:pt x="851" y="358"/>
                    <a:pt x="815" y="394"/>
                  </a:cubicBezTo>
                  <a:lnTo>
                    <a:pt x="813" y="395"/>
                  </a:lnTo>
                  <a:lnTo>
                    <a:pt x="812" y="396"/>
                  </a:lnTo>
                  <a:cubicBezTo>
                    <a:pt x="801" y="407"/>
                    <a:pt x="785" y="409"/>
                    <a:pt x="771" y="403"/>
                  </a:cubicBezTo>
                  <a:cubicBezTo>
                    <a:pt x="766" y="401"/>
                    <a:pt x="761" y="399"/>
                    <a:pt x="756" y="397"/>
                  </a:cubicBezTo>
                  <a:cubicBezTo>
                    <a:pt x="742" y="391"/>
                    <a:pt x="733" y="378"/>
                    <a:pt x="733" y="362"/>
                  </a:cubicBezTo>
                  <a:cubicBezTo>
                    <a:pt x="733" y="361"/>
                    <a:pt x="732" y="360"/>
                    <a:pt x="732" y="358"/>
                  </a:cubicBezTo>
                  <a:cubicBezTo>
                    <a:pt x="731" y="309"/>
                    <a:pt x="690" y="269"/>
                    <a:pt x="640" y="269"/>
                  </a:cubicBezTo>
                  <a:lnTo>
                    <a:pt x="600" y="269"/>
                  </a:lnTo>
                  <a:cubicBezTo>
                    <a:pt x="549" y="269"/>
                    <a:pt x="508" y="310"/>
                    <a:pt x="507" y="360"/>
                  </a:cubicBezTo>
                  <a:lnTo>
                    <a:pt x="507" y="361"/>
                  </a:lnTo>
                  <a:cubicBezTo>
                    <a:pt x="507" y="361"/>
                    <a:pt x="507" y="362"/>
                    <a:pt x="507" y="363"/>
                  </a:cubicBezTo>
                  <a:cubicBezTo>
                    <a:pt x="507" y="378"/>
                    <a:pt x="498" y="391"/>
                    <a:pt x="484" y="397"/>
                  </a:cubicBezTo>
                  <a:cubicBezTo>
                    <a:pt x="479" y="399"/>
                    <a:pt x="474" y="401"/>
                    <a:pt x="469" y="403"/>
                  </a:cubicBezTo>
                  <a:cubicBezTo>
                    <a:pt x="455" y="410"/>
                    <a:pt x="439" y="407"/>
                    <a:pt x="428" y="396"/>
                  </a:cubicBezTo>
                  <a:cubicBezTo>
                    <a:pt x="427" y="395"/>
                    <a:pt x="425" y="394"/>
                    <a:pt x="424" y="393"/>
                  </a:cubicBezTo>
                  <a:cubicBezTo>
                    <a:pt x="388" y="361"/>
                    <a:pt x="332" y="362"/>
                    <a:pt x="297" y="397"/>
                  </a:cubicBezTo>
                  <a:lnTo>
                    <a:pt x="269" y="425"/>
                  </a:lnTo>
                  <a:cubicBezTo>
                    <a:pt x="233" y="461"/>
                    <a:pt x="233" y="519"/>
                    <a:pt x="268" y="556"/>
                  </a:cubicBezTo>
                  <a:lnTo>
                    <a:pt x="272" y="560"/>
                  </a:lnTo>
                  <a:lnTo>
                    <a:pt x="273" y="560"/>
                  </a:lnTo>
                  <a:cubicBezTo>
                    <a:pt x="283" y="570"/>
                    <a:pt x="286" y="586"/>
                    <a:pt x="281" y="600"/>
                  </a:cubicBezTo>
                  <a:cubicBezTo>
                    <a:pt x="279" y="604"/>
                    <a:pt x="278" y="608"/>
                    <a:pt x="276" y="611"/>
                  </a:cubicBezTo>
                  <a:cubicBezTo>
                    <a:pt x="271" y="626"/>
                    <a:pt x="257" y="635"/>
                    <a:pt x="242" y="636"/>
                  </a:cubicBezTo>
                  <a:cubicBezTo>
                    <a:pt x="241" y="636"/>
                    <a:pt x="240" y="636"/>
                    <a:pt x="239" y="636"/>
                  </a:cubicBezTo>
                  <a:lnTo>
                    <a:pt x="237" y="636"/>
                  </a:lnTo>
                  <a:cubicBezTo>
                    <a:pt x="187" y="637"/>
                    <a:pt x="147" y="678"/>
                    <a:pt x="147" y="728"/>
                  </a:cubicBezTo>
                  <a:lnTo>
                    <a:pt x="147" y="768"/>
                  </a:lnTo>
                  <a:cubicBezTo>
                    <a:pt x="147" y="771"/>
                    <a:pt x="147" y="774"/>
                    <a:pt x="148" y="777"/>
                  </a:cubicBezTo>
                  <a:lnTo>
                    <a:pt x="63" y="777"/>
                  </a:lnTo>
                  <a:cubicBezTo>
                    <a:pt x="59" y="777"/>
                    <a:pt x="55" y="773"/>
                    <a:pt x="55" y="769"/>
                  </a:cubicBezTo>
                  <a:lnTo>
                    <a:pt x="55" y="165"/>
                  </a:lnTo>
                  <a:lnTo>
                    <a:pt x="1188" y="165"/>
                  </a:lnTo>
                  <a:lnTo>
                    <a:pt x="1188" y="769"/>
                  </a:lnTo>
                  <a:cubicBezTo>
                    <a:pt x="1188" y="773"/>
                    <a:pt x="1184" y="777"/>
                    <a:pt x="1180" y="777"/>
                  </a:cubicBezTo>
                  <a:close/>
                  <a:moveTo>
                    <a:pt x="479" y="777"/>
                  </a:moveTo>
                  <a:cubicBezTo>
                    <a:pt x="475" y="764"/>
                    <a:pt x="474" y="751"/>
                    <a:pt x="474" y="738"/>
                  </a:cubicBezTo>
                  <a:cubicBezTo>
                    <a:pt x="474" y="657"/>
                    <a:pt x="539" y="591"/>
                    <a:pt x="620" y="591"/>
                  </a:cubicBezTo>
                  <a:cubicBezTo>
                    <a:pt x="701" y="591"/>
                    <a:pt x="767" y="657"/>
                    <a:pt x="767" y="738"/>
                  </a:cubicBezTo>
                  <a:cubicBezTo>
                    <a:pt x="767" y="751"/>
                    <a:pt x="765" y="764"/>
                    <a:pt x="761" y="777"/>
                  </a:cubicBezTo>
                  <a:close/>
                  <a:moveTo>
                    <a:pt x="312" y="521"/>
                  </a:moveTo>
                  <a:lnTo>
                    <a:pt x="308" y="517"/>
                  </a:lnTo>
                  <a:cubicBezTo>
                    <a:pt x="293" y="502"/>
                    <a:pt x="293" y="478"/>
                    <a:pt x="308" y="464"/>
                  </a:cubicBezTo>
                  <a:lnTo>
                    <a:pt x="336" y="436"/>
                  </a:lnTo>
                  <a:cubicBezTo>
                    <a:pt x="350" y="421"/>
                    <a:pt x="374" y="421"/>
                    <a:pt x="389" y="436"/>
                  </a:cubicBezTo>
                  <a:cubicBezTo>
                    <a:pt x="390" y="437"/>
                    <a:pt x="391" y="438"/>
                    <a:pt x="392" y="438"/>
                  </a:cubicBezTo>
                  <a:cubicBezTo>
                    <a:pt x="419" y="463"/>
                    <a:pt x="458" y="469"/>
                    <a:pt x="492" y="454"/>
                  </a:cubicBezTo>
                  <a:cubicBezTo>
                    <a:pt x="496" y="452"/>
                    <a:pt x="500" y="450"/>
                    <a:pt x="504" y="448"/>
                  </a:cubicBezTo>
                  <a:cubicBezTo>
                    <a:pt x="539" y="434"/>
                    <a:pt x="562" y="401"/>
                    <a:pt x="563" y="364"/>
                  </a:cubicBezTo>
                  <a:lnTo>
                    <a:pt x="563" y="363"/>
                  </a:lnTo>
                  <a:cubicBezTo>
                    <a:pt x="563" y="363"/>
                    <a:pt x="563" y="362"/>
                    <a:pt x="563" y="361"/>
                  </a:cubicBezTo>
                  <a:cubicBezTo>
                    <a:pt x="563" y="341"/>
                    <a:pt x="579" y="324"/>
                    <a:pt x="600" y="324"/>
                  </a:cubicBezTo>
                  <a:lnTo>
                    <a:pt x="640" y="324"/>
                  </a:lnTo>
                  <a:cubicBezTo>
                    <a:pt x="660" y="324"/>
                    <a:pt x="677" y="341"/>
                    <a:pt x="677" y="361"/>
                  </a:cubicBezTo>
                  <a:cubicBezTo>
                    <a:pt x="677" y="363"/>
                    <a:pt x="677" y="364"/>
                    <a:pt x="677" y="365"/>
                  </a:cubicBezTo>
                  <a:cubicBezTo>
                    <a:pt x="679" y="402"/>
                    <a:pt x="701" y="434"/>
                    <a:pt x="736" y="448"/>
                  </a:cubicBezTo>
                  <a:cubicBezTo>
                    <a:pt x="740" y="450"/>
                    <a:pt x="744" y="451"/>
                    <a:pt x="748" y="453"/>
                  </a:cubicBezTo>
                  <a:cubicBezTo>
                    <a:pt x="783" y="469"/>
                    <a:pt x="824" y="462"/>
                    <a:pt x="851" y="435"/>
                  </a:cubicBezTo>
                  <a:lnTo>
                    <a:pt x="853" y="434"/>
                  </a:lnTo>
                  <a:cubicBezTo>
                    <a:pt x="853" y="433"/>
                    <a:pt x="853" y="433"/>
                    <a:pt x="853" y="433"/>
                  </a:cubicBezTo>
                  <a:cubicBezTo>
                    <a:pt x="868" y="418"/>
                    <a:pt x="891" y="419"/>
                    <a:pt x="906" y="433"/>
                  </a:cubicBezTo>
                  <a:lnTo>
                    <a:pt x="934" y="461"/>
                  </a:lnTo>
                  <a:cubicBezTo>
                    <a:pt x="949" y="476"/>
                    <a:pt x="949" y="499"/>
                    <a:pt x="934" y="514"/>
                  </a:cubicBezTo>
                  <a:lnTo>
                    <a:pt x="928" y="520"/>
                  </a:lnTo>
                  <a:cubicBezTo>
                    <a:pt x="903" y="547"/>
                    <a:pt x="895" y="586"/>
                    <a:pt x="909" y="620"/>
                  </a:cubicBezTo>
                  <a:cubicBezTo>
                    <a:pt x="910" y="623"/>
                    <a:pt x="912" y="626"/>
                    <a:pt x="913" y="629"/>
                  </a:cubicBezTo>
                  <a:cubicBezTo>
                    <a:pt x="926" y="665"/>
                    <a:pt x="960" y="689"/>
                    <a:pt x="999" y="690"/>
                  </a:cubicBezTo>
                  <a:lnTo>
                    <a:pt x="1003" y="690"/>
                  </a:lnTo>
                  <a:lnTo>
                    <a:pt x="1004" y="690"/>
                  </a:lnTo>
                  <a:cubicBezTo>
                    <a:pt x="1024" y="690"/>
                    <a:pt x="1041" y="706"/>
                    <a:pt x="1041" y="727"/>
                  </a:cubicBezTo>
                  <a:lnTo>
                    <a:pt x="1041" y="767"/>
                  </a:lnTo>
                  <a:cubicBezTo>
                    <a:pt x="1041" y="770"/>
                    <a:pt x="1042" y="774"/>
                    <a:pt x="1043" y="777"/>
                  </a:cubicBezTo>
                  <a:lnTo>
                    <a:pt x="818" y="777"/>
                  </a:lnTo>
                  <a:cubicBezTo>
                    <a:pt x="821" y="764"/>
                    <a:pt x="822" y="751"/>
                    <a:pt x="822" y="738"/>
                  </a:cubicBezTo>
                  <a:cubicBezTo>
                    <a:pt x="822" y="627"/>
                    <a:pt x="731" y="536"/>
                    <a:pt x="620" y="536"/>
                  </a:cubicBezTo>
                  <a:cubicBezTo>
                    <a:pt x="509" y="536"/>
                    <a:pt x="419" y="627"/>
                    <a:pt x="419" y="738"/>
                  </a:cubicBezTo>
                  <a:cubicBezTo>
                    <a:pt x="419" y="751"/>
                    <a:pt x="420" y="764"/>
                    <a:pt x="422" y="777"/>
                  </a:cubicBezTo>
                  <a:lnTo>
                    <a:pt x="200" y="777"/>
                  </a:lnTo>
                  <a:cubicBezTo>
                    <a:pt x="201" y="774"/>
                    <a:pt x="202" y="771"/>
                    <a:pt x="202" y="768"/>
                  </a:cubicBezTo>
                  <a:lnTo>
                    <a:pt x="202" y="728"/>
                  </a:lnTo>
                  <a:cubicBezTo>
                    <a:pt x="202" y="708"/>
                    <a:pt x="218" y="691"/>
                    <a:pt x="239" y="691"/>
                  </a:cubicBezTo>
                  <a:cubicBezTo>
                    <a:pt x="240" y="691"/>
                    <a:pt x="241" y="691"/>
                    <a:pt x="241" y="691"/>
                  </a:cubicBezTo>
                  <a:lnTo>
                    <a:pt x="243" y="691"/>
                  </a:lnTo>
                  <a:cubicBezTo>
                    <a:pt x="281" y="690"/>
                    <a:pt x="315" y="666"/>
                    <a:pt x="328" y="630"/>
                  </a:cubicBezTo>
                  <a:cubicBezTo>
                    <a:pt x="329" y="627"/>
                    <a:pt x="330" y="624"/>
                    <a:pt x="332" y="621"/>
                  </a:cubicBezTo>
                  <a:cubicBezTo>
                    <a:pt x="346" y="586"/>
                    <a:pt x="338" y="547"/>
                    <a:pt x="312" y="521"/>
                  </a:cubicBezTo>
                  <a:close/>
                  <a:moveTo>
                    <a:pt x="63" y="55"/>
                  </a:moveTo>
                  <a:lnTo>
                    <a:pt x="1180" y="55"/>
                  </a:lnTo>
                  <a:cubicBezTo>
                    <a:pt x="1184" y="55"/>
                    <a:pt x="1188" y="59"/>
                    <a:pt x="1188" y="63"/>
                  </a:cubicBezTo>
                  <a:lnTo>
                    <a:pt x="1188" y="129"/>
                  </a:lnTo>
                  <a:lnTo>
                    <a:pt x="55" y="129"/>
                  </a:lnTo>
                  <a:lnTo>
                    <a:pt x="55" y="63"/>
                  </a:lnTo>
                  <a:cubicBezTo>
                    <a:pt x="55" y="59"/>
                    <a:pt x="59" y="55"/>
                    <a:pt x="63" y="55"/>
                  </a:cubicBezTo>
                  <a:close/>
                  <a:moveTo>
                    <a:pt x="1180" y="0"/>
                  </a:moveTo>
                  <a:lnTo>
                    <a:pt x="63" y="0"/>
                  </a:lnTo>
                  <a:cubicBezTo>
                    <a:pt x="28" y="0"/>
                    <a:pt x="0" y="29"/>
                    <a:pt x="0" y="63"/>
                  </a:cubicBezTo>
                  <a:lnTo>
                    <a:pt x="0" y="769"/>
                  </a:lnTo>
                  <a:cubicBezTo>
                    <a:pt x="0" y="804"/>
                    <a:pt x="28" y="832"/>
                    <a:pt x="63" y="832"/>
                  </a:cubicBezTo>
                  <a:lnTo>
                    <a:pt x="1180" y="832"/>
                  </a:lnTo>
                  <a:cubicBezTo>
                    <a:pt x="1215" y="832"/>
                    <a:pt x="1243" y="804"/>
                    <a:pt x="1243" y="769"/>
                  </a:cubicBezTo>
                  <a:lnTo>
                    <a:pt x="1243" y="63"/>
                  </a:lnTo>
                  <a:cubicBezTo>
                    <a:pt x="1243" y="29"/>
                    <a:pt x="1215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7"/>
            <p:cNvSpPr/>
            <p:nvPr/>
          </p:nvSpPr>
          <p:spPr>
            <a:xfrm>
              <a:off x="3343679" y="6952927"/>
              <a:ext cx="14040" cy="1404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7"/>
            <p:cNvSpPr/>
            <p:nvPr/>
          </p:nvSpPr>
          <p:spPr>
            <a:xfrm>
              <a:off x="3365279" y="6952927"/>
              <a:ext cx="14040" cy="1404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7"/>
            <p:cNvSpPr/>
            <p:nvPr/>
          </p:nvSpPr>
          <p:spPr>
            <a:xfrm>
              <a:off x="3386880" y="6952927"/>
              <a:ext cx="14040" cy="1404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Google Shape;987;p87"/>
          <p:cNvGrpSpPr/>
          <p:nvPr/>
        </p:nvGrpSpPr>
        <p:grpSpPr>
          <a:xfrm>
            <a:off x="7960538" y="4785215"/>
            <a:ext cx="308482" cy="296292"/>
            <a:chOff x="2499500" y="1738100"/>
            <a:chExt cx="2237000" cy="2148600"/>
          </a:xfrm>
        </p:grpSpPr>
        <p:sp>
          <p:nvSpPr>
            <p:cNvPr id="988" name="Google Shape;988;p87"/>
            <p:cNvSpPr/>
            <p:nvPr/>
          </p:nvSpPr>
          <p:spPr>
            <a:xfrm>
              <a:off x="2499500" y="2262000"/>
              <a:ext cx="915650" cy="1196350"/>
            </a:xfrm>
            <a:custGeom>
              <a:rect b="b" l="l" r="r" t="t"/>
              <a:pathLst>
                <a:path extrusionOk="0" h="47854" w="36626">
                  <a:moveTo>
                    <a:pt x="18313" y="3715"/>
                  </a:moveTo>
                  <a:lnTo>
                    <a:pt x="19730" y="3727"/>
                  </a:lnTo>
                  <a:lnTo>
                    <a:pt x="22504" y="3870"/>
                  </a:lnTo>
                  <a:lnTo>
                    <a:pt x="25124" y="4144"/>
                  </a:lnTo>
                  <a:lnTo>
                    <a:pt x="27529" y="4537"/>
                  </a:lnTo>
                  <a:lnTo>
                    <a:pt x="28624" y="4787"/>
                  </a:lnTo>
                  <a:lnTo>
                    <a:pt x="29553" y="5025"/>
                  </a:lnTo>
                  <a:lnTo>
                    <a:pt x="30982" y="5513"/>
                  </a:lnTo>
                  <a:lnTo>
                    <a:pt x="31982" y="5953"/>
                  </a:lnTo>
                  <a:lnTo>
                    <a:pt x="32601" y="6334"/>
                  </a:lnTo>
                  <a:lnTo>
                    <a:pt x="32780" y="6489"/>
                  </a:lnTo>
                  <a:lnTo>
                    <a:pt x="32601" y="6632"/>
                  </a:lnTo>
                  <a:lnTo>
                    <a:pt x="31982" y="7013"/>
                  </a:lnTo>
                  <a:lnTo>
                    <a:pt x="30982" y="7466"/>
                  </a:lnTo>
                  <a:lnTo>
                    <a:pt x="29553" y="7942"/>
                  </a:lnTo>
                  <a:lnTo>
                    <a:pt x="28624" y="8180"/>
                  </a:lnTo>
                  <a:lnTo>
                    <a:pt x="27529" y="8430"/>
                  </a:lnTo>
                  <a:lnTo>
                    <a:pt x="25124" y="8835"/>
                  </a:lnTo>
                  <a:lnTo>
                    <a:pt x="22504" y="9109"/>
                  </a:lnTo>
                  <a:lnTo>
                    <a:pt x="19730" y="9252"/>
                  </a:lnTo>
                  <a:lnTo>
                    <a:pt x="18313" y="9264"/>
                  </a:lnTo>
                  <a:lnTo>
                    <a:pt x="16884" y="9252"/>
                  </a:lnTo>
                  <a:lnTo>
                    <a:pt x="14110" y="9109"/>
                  </a:lnTo>
                  <a:lnTo>
                    <a:pt x="11491" y="8835"/>
                  </a:lnTo>
                  <a:lnTo>
                    <a:pt x="9085" y="8430"/>
                  </a:lnTo>
                  <a:lnTo>
                    <a:pt x="7990" y="8180"/>
                  </a:lnTo>
                  <a:lnTo>
                    <a:pt x="7073" y="7942"/>
                  </a:lnTo>
                  <a:lnTo>
                    <a:pt x="5632" y="7466"/>
                  </a:lnTo>
                  <a:lnTo>
                    <a:pt x="4632" y="7013"/>
                  </a:lnTo>
                  <a:lnTo>
                    <a:pt x="4013" y="6632"/>
                  </a:lnTo>
                  <a:lnTo>
                    <a:pt x="3846" y="6489"/>
                  </a:lnTo>
                  <a:lnTo>
                    <a:pt x="4013" y="6334"/>
                  </a:lnTo>
                  <a:lnTo>
                    <a:pt x="4632" y="5953"/>
                  </a:lnTo>
                  <a:lnTo>
                    <a:pt x="5632" y="5513"/>
                  </a:lnTo>
                  <a:lnTo>
                    <a:pt x="7073" y="5025"/>
                  </a:lnTo>
                  <a:lnTo>
                    <a:pt x="7990" y="4787"/>
                  </a:lnTo>
                  <a:lnTo>
                    <a:pt x="9085" y="4537"/>
                  </a:lnTo>
                  <a:lnTo>
                    <a:pt x="11491" y="4144"/>
                  </a:lnTo>
                  <a:lnTo>
                    <a:pt x="14110" y="3870"/>
                  </a:lnTo>
                  <a:lnTo>
                    <a:pt x="16884" y="3727"/>
                  </a:lnTo>
                  <a:lnTo>
                    <a:pt x="18313" y="3715"/>
                  </a:lnTo>
                  <a:close/>
                  <a:moveTo>
                    <a:pt x="32899" y="10692"/>
                  </a:moveTo>
                  <a:lnTo>
                    <a:pt x="32899" y="17027"/>
                  </a:lnTo>
                  <a:lnTo>
                    <a:pt x="32780" y="17158"/>
                  </a:lnTo>
                  <a:lnTo>
                    <a:pt x="32232" y="17551"/>
                  </a:lnTo>
                  <a:lnTo>
                    <a:pt x="31220" y="18039"/>
                  </a:lnTo>
                  <a:lnTo>
                    <a:pt x="29672" y="18586"/>
                  </a:lnTo>
                  <a:lnTo>
                    <a:pt x="28624" y="18848"/>
                  </a:lnTo>
                  <a:lnTo>
                    <a:pt x="27541" y="19098"/>
                  </a:lnTo>
                  <a:lnTo>
                    <a:pt x="25124" y="19503"/>
                  </a:lnTo>
                  <a:lnTo>
                    <a:pt x="22504" y="19777"/>
                  </a:lnTo>
                  <a:lnTo>
                    <a:pt x="19730" y="19920"/>
                  </a:lnTo>
                  <a:lnTo>
                    <a:pt x="18313" y="19932"/>
                  </a:lnTo>
                  <a:lnTo>
                    <a:pt x="16884" y="19920"/>
                  </a:lnTo>
                  <a:lnTo>
                    <a:pt x="14110" y="19777"/>
                  </a:lnTo>
                  <a:lnTo>
                    <a:pt x="11491" y="19503"/>
                  </a:lnTo>
                  <a:lnTo>
                    <a:pt x="9085" y="19098"/>
                  </a:lnTo>
                  <a:lnTo>
                    <a:pt x="7990" y="18848"/>
                  </a:lnTo>
                  <a:lnTo>
                    <a:pt x="6954" y="18586"/>
                  </a:lnTo>
                  <a:lnTo>
                    <a:pt x="5394" y="18039"/>
                  </a:lnTo>
                  <a:lnTo>
                    <a:pt x="4394" y="17551"/>
                  </a:lnTo>
                  <a:lnTo>
                    <a:pt x="3835" y="17158"/>
                  </a:lnTo>
                  <a:lnTo>
                    <a:pt x="3727" y="17027"/>
                  </a:lnTo>
                  <a:lnTo>
                    <a:pt x="3727" y="10692"/>
                  </a:lnTo>
                  <a:lnTo>
                    <a:pt x="4275" y="10930"/>
                  </a:lnTo>
                  <a:lnTo>
                    <a:pt x="5501" y="11359"/>
                  </a:lnTo>
                  <a:lnTo>
                    <a:pt x="6180" y="11550"/>
                  </a:lnTo>
                  <a:lnTo>
                    <a:pt x="6799" y="11728"/>
                  </a:lnTo>
                  <a:lnTo>
                    <a:pt x="8109" y="12026"/>
                  </a:lnTo>
                  <a:lnTo>
                    <a:pt x="10240" y="12419"/>
                  </a:lnTo>
                  <a:lnTo>
                    <a:pt x="13324" y="12776"/>
                  </a:lnTo>
                  <a:lnTo>
                    <a:pt x="16610" y="12967"/>
                  </a:lnTo>
                  <a:lnTo>
                    <a:pt x="18313" y="12978"/>
                  </a:lnTo>
                  <a:lnTo>
                    <a:pt x="20016" y="12967"/>
                  </a:lnTo>
                  <a:lnTo>
                    <a:pt x="23302" y="12776"/>
                  </a:lnTo>
                  <a:lnTo>
                    <a:pt x="26386" y="12419"/>
                  </a:lnTo>
                  <a:lnTo>
                    <a:pt x="28505" y="12026"/>
                  </a:lnTo>
                  <a:lnTo>
                    <a:pt x="29827" y="11728"/>
                  </a:lnTo>
                  <a:lnTo>
                    <a:pt x="30446" y="11550"/>
                  </a:lnTo>
                  <a:lnTo>
                    <a:pt x="31125" y="11359"/>
                  </a:lnTo>
                  <a:lnTo>
                    <a:pt x="32351" y="10930"/>
                  </a:lnTo>
                  <a:lnTo>
                    <a:pt x="32899" y="10692"/>
                  </a:lnTo>
                  <a:close/>
                  <a:moveTo>
                    <a:pt x="32899" y="21361"/>
                  </a:moveTo>
                  <a:lnTo>
                    <a:pt x="32899" y="30088"/>
                  </a:lnTo>
                  <a:lnTo>
                    <a:pt x="32780" y="30219"/>
                  </a:lnTo>
                  <a:lnTo>
                    <a:pt x="32232" y="30612"/>
                  </a:lnTo>
                  <a:lnTo>
                    <a:pt x="31220" y="31100"/>
                  </a:lnTo>
                  <a:lnTo>
                    <a:pt x="29672" y="31648"/>
                  </a:lnTo>
                  <a:lnTo>
                    <a:pt x="28624" y="31910"/>
                  </a:lnTo>
                  <a:lnTo>
                    <a:pt x="27541" y="32160"/>
                  </a:lnTo>
                  <a:lnTo>
                    <a:pt x="25124" y="32565"/>
                  </a:lnTo>
                  <a:lnTo>
                    <a:pt x="22504" y="32839"/>
                  </a:lnTo>
                  <a:lnTo>
                    <a:pt x="19730" y="32982"/>
                  </a:lnTo>
                  <a:lnTo>
                    <a:pt x="18313" y="32994"/>
                  </a:lnTo>
                  <a:lnTo>
                    <a:pt x="16884" y="32982"/>
                  </a:lnTo>
                  <a:lnTo>
                    <a:pt x="14110" y="32839"/>
                  </a:lnTo>
                  <a:lnTo>
                    <a:pt x="11491" y="32565"/>
                  </a:lnTo>
                  <a:lnTo>
                    <a:pt x="9085" y="32160"/>
                  </a:lnTo>
                  <a:lnTo>
                    <a:pt x="7990" y="31910"/>
                  </a:lnTo>
                  <a:lnTo>
                    <a:pt x="6954" y="31648"/>
                  </a:lnTo>
                  <a:lnTo>
                    <a:pt x="5394" y="31100"/>
                  </a:lnTo>
                  <a:lnTo>
                    <a:pt x="4394" y="30612"/>
                  </a:lnTo>
                  <a:lnTo>
                    <a:pt x="3835" y="30219"/>
                  </a:lnTo>
                  <a:lnTo>
                    <a:pt x="3727" y="30088"/>
                  </a:lnTo>
                  <a:lnTo>
                    <a:pt x="3727" y="21361"/>
                  </a:lnTo>
                  <a:lnTo>
                    <a:pt x="4275" y="21599"/>
                  </a:lnTo>
                  <a:lnTo>
                    <a:pt x="5501" y="22028"/>
                  </a:lnTo>
                  <a:lnTo>
                    <a:pt x="6180" y="22218"/>
                  </a:lnTo>
                  <a:lnTo>
                    <a:pt x="6799" y="22397"/>
                  </a:lnTo>
                  <a:lnTo>
                    <a:pt x="8109" y="22694"/>
                  </a:lnTo>
                  <a:lnTo>
                    <a:pt x="10240" y="23087"/>
                  </a:lnTo>
                  <a:lnTo>
                    <a:pt x="13324" y="23444"/>
                  </a:lnTo>
                  <a:lnTo>
                    <a:pt x="16610" y="23635"/>
                  </a:lnTo>
                  <a:lnTo>
                    <a:pt x="18313" y="23647"/>
                  </a:lnTo>
                  <a:lnTo>
                    <a:pt x="20016" y="23635"/>
                  </a:lnTo>
                  <a:lnTo>
                    <a:pt x="23302" y="23444"/>
                  </a:lnTo>
                  <a:lnTo>
                    <a:pt x="26386" y="23087"/>
                  </a:lnTo>
                  <a:lnTo>
                    <a:pt x="28505" y="22694"/>
                  </a:lnTo>
                  <a:lnTo>
                    <a:pt x="29827" y="22397"/>
                  </a:lnTo>
                  <a:lnTo>
                    <a:pt x="30446" y="22218"/>
                  </a:lnTo>
                  <a:lnTo>
                    <a:pt x="31125" y="22028"/>
                  </a:lnTo>
                  <a:lnTo>
                    <a:pt x="32351" y="21599"/>
                  </a:lnTo>
                  <a:lnTo>
                    <a:pt x="32899" y="21361"/>
                  </a:lnTo>
                  <a:close/>
                  <a:moveTo>
                    <a:pt x="32899" y="34422"/>
                  </a:moveTo>
                  <a:lnTo>
                    <a:pt x="32899" y="41221"/>
                  </a:lnTo>
                  <a:lnTo>
                    <a:pt x="32780" y="41364"/>
                  </a:lnTo>
                  <a:lnTo>
                    <a:pt x="32232" y="41745"/>
                  </a:lnTo>
                  <a:lnTo>
                    <a:pt x="31220" y="42245"/>
                  </a:lnTo>
                  <a:lnTo>
                    <a:pt x="29660" y="42781"/>
                  </a:lnTo>
                  <a:lnTo>
                    <a:pt x="28624" y="43055"/>
                  </a:lnTo>
                  <a:lnTo>
                    <a:pt x="27541" y="43305"/>
                  </a:lnTo>
                  <a:lnTo>
                    <a:pt x="25124" y="43698"/>
                  </a:lnTo>
                  <a:lnTo>
                    <a:pt x="22504" y="43972"/>
                  </a:lnTo>
                  <a:lnTo>
                    <a:pt x="19730" y="44115"/>
                  </a:lnTo>
                  <a:lnTo>
                    <a:pt x="18313" y="44126"/>
                  </a:lnTo>
                  <a:lnTo>
                    <a:pt x="16884" y="44115"/>
                  </a:lnTo>
                  <a:lnTo>
                    <a:pt x="14110" y="43972"/>
                  </a:lnTo>
                  <a:lnTo>
                    <a:pt x="11491" y="43698"/>
                  </a:lnTo>
                  <a:lnTo>
                    <a:pt x="9085" y="43305"/>
                  </a:lnTo>
                  <a:lnTo>
                    <a:pt x="7990" y="43055"/>
                  </a:lnTo>
                  <a:lnTo>
                    <a:pt x="6954" y="42781"/>
                  </a:lnTo>
                  <a:lnTo>
                    <a:pt x="5394" y="42245"/>
                  </a:lnTo>
                  <a:lnTo>
                    <a:pt x="4394" y="41745"/>
                  </a:lnTo>
                  <a:lnTo>
                    <a:pt x="3835" y="41364"/>
                  </a:lnTo>
                  <a:lnTo>
                    <a:pt x="3727" y="41221"/>
                  </a:lnTo>
                  <a:lnTo>
                    <a:pt x="3727" y="34422"/>
                  </a:lnTo>
                  <a:lnTo>
                    <a:pt x="4275" y="34649"/>
                  </a:lnTo>
                  <a:lnTo>
                    <a:pt x="5501" y="35089"/>
                  </a:lnTo>
                  <a:lnTo>
                    <a:pt x="6180" y="35280"/>
                  </a:lnTo>
                  <a:lnTo>
                    <a:pt x="6799" y="35446"/>
                  </a:lnTo>
                  <a:lnTo>
                    <a:pt x="8109" y="35756"/>
                  </a:lnTo>
                  <a:lnTo>
                    <a:pt x="10240" y="36149"/>
                  </a:lnTo>
                  <a:lnTo>
                    <a:pt x="13324" y="36506"/>
                  </a:lnTo>
                  <a:lnTo>
                    <a:pt x="16610" y="36697"/>
                  </a:lnTo>
                  <a:lnTo>
                    <a:pt x="18313" y="36709"/>
                  </a:lnTo>
                  <a:lnTo>
                    <a:pt x="20016" y="36697"/>
                  </a:lnTo>
                  <a:lnTo>
                    <a:pt x="23302" y="36506"/>
                  </a:lnTo>
                  <a:lnTo>
                    <a:pt x="26386" y="36149"/>
                  </a:lnTo>
                  <a:lnTo>
                    <a:pt x="28505" y="35756"/>
                  </a:lnTo>
                  <a:lnTo>
                    <a:pt x="29827" y="35446"/>
                  </a:lnTo>
                  <a:lnTo>
                    <a:pt x="30446" y="35280"/>
                  </a:lnTo>
                  <a:lnTo>
                    <a:pt x="31125" y="35089"/>
                  </a:lnTo>
                  <a:lnTo>
                    <a:pt x="32351" y="34649"/>
                  </a:lnTo>
                  <a:lnTo>
                    <a:pt x="32899" y="34422"/>
                  </a:lnTo>
                  <a:close/>
                  <a:moveTo>
                    <a:pt x="18313" y="0"/>
                  </a:moveTo>
                  <a:lnTo>
                    <a:pt x="16610" y="12"/>
                  </a:lnTo>
                  <a:lnTo>
                    <a:pt x="13324" y="191"/>
                  </a:lnTo>
                  <a:lnTo>
                    <a:pt x="10240" y="560"/>
                  </a:lnTo>
                  <a:lnTo>
                    <a:pt x="8109" y="941"/>
                  </a:lnTo>
                  <a:lnTo>
                    <a:pt x="6799" y="1250"/>
                  </a:lnTo>
                  <a:lnTo>
                    <a:pt x="6180" y="1417"/>
                  </a:lnTo>
                  <a:lnTo>
                    <a:pt x="5418" y="1643"/>
                  </a:lnTo>
                  <a:lnTo>
                    <a:pt x="4073" y="2131"/>
                  </a:lnTo>
                  <a:lnTo>
                    <a:pt x="2918" y="2655"/>
                  </a:lnTo>
                  <a:lnTo>
                    <a:pt x="1953" y="3251"/>
                  </a:lnTo>
                  <a:lnTo>
                    <a:pt x="1179" y="3882"/>
                  </a:lnTo>
                  <a:lnTo>
                    <a:pt x="596" y="4560"/>
                  </a:lnTo>
                  <a:lnTo>
                    <a:pt x="215" y="5299"/>
                  </a:lnTo>
                  <a:lnTo>
                    <a:pt x="12" y="6073"/>
                  </a:lnTo>
                  <a:lnTo>
                    <a:pt x="1" y="6489"/>
                  </a:lnTo>
                  <a:lnTo>
                    <a:pt x="1" y="41352"/>
                  </a:lnTo>
                  <a:lnTo>
                    <a:pt x="12" y="41769"/>
                  </a:lnTo>
                  <a:lnTo>
                    <a:pt x="215" y="42543"/>
                  </a:lnTo>
                  <a:lnTo>
                    <a:pt x="596" y="43281"/>
                  </a:lnTo>
                  <a:lnTo>
                    <a:pt x="1179" y="43960"/>
                  </a:lnTo>
                  <a:lnTo>
                    <a:pt x="1953" y="44591"/>
                  </a:lnTo>
                  <a:lnTo>
                    <a:pt x="2918" y="45186"/>
                  </a:lnTo>
                  <a:lnTo>
                    <a:pt x="4073" y="45710"/>
                  </a:lnTo>
                  <a:lnTo>
                    <a:pt x="5418" y="46198"/>
                  </a:lnTo>
                  <a:lnTo>
                    <a:pt x="6180" y="46424"/>
                  </a:lnTo>
                  <a:lnTo>
                    <a:pt x="6799" y="46591"/>
                  </a:lnTo>
                  <a:lnTo>
                    <a:pt x="8109" y="46901"/>
                  </a:lnTo>
                  <a:lnTo>
                    <a:pt x="10240" y="47282"/>
                  </a:lnTo>
                  <a:lnTo>
                    <a:pt x="13324" y="47651"/>
                  </a:lnTo>
                  <a:lnTo>
                    <a:pt x="16610" y="47829"/>
                  </a:lnTo>
                  <a:lnTo>
                    <a:pt x="18313" y="47853"/>
                  </a:lnTo>
                  <a:lnTo>
                    <a:pt x="20016" y="47829"/>
                  </a:lnTo>
                  <a:lnTo>
                    <a:pt x="23302" y="47651"/>
                  </a:lnTo>
                  <a:lnTo>
                    <a:pt x="26386" y="47282"/>
                  </a:lnTo>
                  <a:lnTo>
                    <a:pt x="28505" y="46901"/>
                  </a:lnTo>
                  <a:lnTo>
                    <a:pt x="29827" y="46591"/>
                  </a:lnTo>
                  <a:lnTo>
                    <a:pt x="30446" y="46424"/>
                  </a:lnTo>
                  <a:lnTo>
                    <a:pt x="31196" y="46198"/>
                  </a:lnTo>
                  <a:lnTo>
                    <a:pt x="32542" y="45710"/>
                  </a:lnTo>
                  <a:lnTo>
                    <a:pt x="33697" y="45186"/>
                  </a:lnTo>
                  <a:lnTo>
                    <a:pt x="34661" y="44591"/>
                  </a:lnTo>
                  <a:lnTo>
                    <a:pt x="35435" y="43960"/>
                  </a:lnTo>
                  <a:lnTo>
                    <a:pt x="36018" y="43281"/>
                  </a:lnTo>
                  <a:lnTo>
                    <a:pt x="36411" y="42543"/>
                  </a:lnTo>
                  <a:lnTo>
                    <a:pt x="36602" y="41769"/>
                  </a:lnTo>
                  <a:lnTo>
                    <a:pt x="36626" y="41352"/>
                  </a:lnTo>
                  <a:lnTo>
                    <a:pt x="36626" y="6489"/>
                  </a:lnTo>
                  <a:lnTo>
                    <a:pt x="36602" y="6084"/>
                  </a:lnTo>
                  <a:lnTo>
                    <a:pt x="36411" y="5299"/>
                  </a:lnTo>
                  <a:lnTo>
                    <a:pt x="36018" y="4560"/>
                  </a:lnTo>
                  <a:lnTo>
                    <a:pt x="35435" y="3882"/>
                  </a:lnTo>
                  <a:lnTo>
                    <a:pt x="34661" y="3251"/>
                  </a:lnTo>
                  <a:lnTo>
                    <a:pt x="33697" y="2667"/>
                  </a:lnTo>
                  <a:lnTo>
                    <a:pt x="32542" y="2131"/>
                  </a:lnTo>
                  <a:lnTo>
                    <a:pt x="31196" y="1643"/>
                  </a:lnTo>
                  <a:lnTo>
                    <a:pt x="30446" y="1417"/>
                  </a:lnTo>
                  <a:lnTo>
                    <a:pt x="29827" y="1250"/>
                  </a:lnTo>
                  <a:lnTo>
                    <a:pt x="28505" y="941"/>
                  </a:lnTo>
                  <a:lnTo>
                    <a:pt x="26386" y="560"/>
                  </a:lnTo>
                  <a:lnTo>
                    <a:pt x="23302" y="191"/>
                  </a:lnTo>
                  <a:lnTo>
                    <a:pt x="20016" y="12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7"/>
            <p:cNvSpPr/>
            <p:nvPr/>
          </p:nvSpPr>
          <p:spPr>
            <a:xfrm>
              <a:off x="3491325" y="1967900"/>
              <a:ext cx="475400" cy="1706550"/>
            </a:xfrm>
            <a:custGeom>
              <a:rect b="b" l="l" r="r" t="t"/>
              <a:pathLst>
                <a:path extrusionOk="0" h="68262" w="19016">
                  <a:moveTo>
                    <a:pt x="9550" y="0"/>
                  </a:moveTo>
                  <a:lnTo>
                    <a:pt x="9360" y="12"/>
                  </a:lnTo>
                  <a:lnTo>
                    <a:pt x="8990" y="84"/>
                  </a:lnTo>
                  <a:lnTo>
                    <a:pt x="8657" y="226"/>
                  </a:lnTo>
                  <a:lnTo>
                    <a:pt x="8359" y="429"/>
                  </a:lnTo>
                  <a:lnTo>
                    <a:pt x="8109" y="679"/>
                  </a:lnTo>
                  <a:lnTo>
                    <a:pt x="7907" y="977"/>
                  </a:lnTo>
                  <a:lnTo>
                    <a:pt x="7776" y="1310"/>
                  </a:lnTo>
                  <a:lnTo>
                    <a:pt x="7693" y="1667"/>
                  </a:lnTo>
                  <a:lnTo>
                    <a:pt x="7693" y="1858"/>
                  </a:lnTo>
                  <a:lnTo>
                    <a:pt x="7693" y="21325"/>
                  </a:lnTo>
                  <a:lnTo>
                    <a:pt x="1668" y="21325"/>
                  </a:lnTo>
                  <a:lnTo>
                    <a:pt x="1311" y="21409"/>
                  </a:lnTo>
                  <a:lnTo>
                    <a:pt x="977" y="21551"/>
                  </a:lnTo>
                  <a:lnTo>
                    <a:pt x="680" y="21742"/>
                  </a:lnTo>
                  <a:lnTo>
                    <a:pt x="429" y="22004"/>
                  </a:lnTo>
                  <a:lnTo>
                    <a:pt x="227" y="22302"/>
                  </a:lnTo>
                  <a:lnTo>
                    <a:pt x="84" y="22635"/>
                  </a:lnTo>
                  <a:lnTo>
                    <a:pt x="13" y="22992"/>
                  </a:lnTo>
                  <a:lnTo>
                    <a:pt x="1" y="23183"/>
                  </a:lnTo>
                  <a:lnTo>
                    <a:pt x="13" y="23373"/>
                  </a:lnTo>
                  <a:lnTo>
                    <a:pt x="84" y="23742"/>
                  </a:lnTo>
                  <a:lnTo>
                    <a:pt x="227" y="24076"/>
                  </a:lnTo>
                  <a:lnTo>
                    <a:pt x="429" y="24373"/>
                  </a:lnTo>
                  <a:lnTo>
                    <a:pt x="680" y="24623"/>
                  </a:lnTo>
                  <a:lnTo>
                    <a:pt x="977" y="24826"/>
                  </a:lnTo>
                  <a:lnTo>
                    <a:pt x="1311" y="24969"/>
                  </a:lnTo>
                  <a:lnTo>
                    <a:pt x="1668" y="25040"/>
                  </a:lnTo>
                  <a:lnTo>
                    <a:pt x="7693" y="25040"/>
                  </a:lnTo>
                  <a:lnTo>
                    <a:pt x="7693" y="43210"/>
                  </a:lnTo>
                  <a:lnTo>
                    <a:pt x="2275" y="43210"/>
                  </a:lnTo>
                  <a:lnTo>
                    <a:pt x="2085" y="43222"/>
                  </a:lnTo>
                  <a:lnTo>
                    <a:pt x="1727" y="43293"/>
                  </a:lnTo>
                  <a:lnTo>
                    <a:pt x="1394" y="43436"/>
                  </a:lnTo>
                  <a:lnTo>
                    <a:pt x="1096" y="43638"/>
                  </a:lnTo>
                  <a:lnTo>
                    <a:pt x="846" y="43888"/>
                  </a:lnTo>
                  <a:lnTo>
                    <a:pt x="644" y="44186"/>
                  </a:lnTo>
                  <a:lnTo>
                    <a:pt x="501" y="44520"/>
                  </a:lnTo>
                  <a:lnTo>
                    <a:pt x="429" y="44889"/>
                  </a:lnTo>
                  <a:lnTo>
                    <a:pt x="418" y="45079"/>
                  </a:lnTo>
                  <a:lnTo>
                    <a:pt x="429" y="45270"/>
                  </a:lnTo>
                  <a:lnTo>
                    <a:pt x="501" y="45627"/>
                  </a:lnTo>
                  <a:lnTo>
                    <a:pt x="644" y="45960"/>
                  </a:lnTo>
                  <a:lnTo>
                    <a:pt x="846" y="46258"/>
                  </a:lnTo>
                  <a:lnTo>
                    <a:pt x="1096" y="46508"/>
                  </a:lnTo>
                  <a:lnTo>
                    <a:pt x="1394" y="46710"/>
                  </a:lnTo>
                  <a:lnTo>
                    <a:pt x="1727" y="46853"/>
                  </a:lnTo>
                  <a:lnTo>
                    <a:pt x="2085" y="46925"/>
                  </a:lnTo>
                  <a:lnTo>
                    <a:pt x="2275" y="46937"/>
                  </a:lnTo>
                  <a:lnTo>
                    <a:pt x="7693" y="46937"/>
                  </a:lnTo>
                  <a:lnTo>
                    <a:pt x="7693" y="66392"/>
                  </a:lnTo>
                  <a:lnTo>
                    <a:pt x="7693" y="66583"/>
                  </a:lnTo>
                  <a:lnTo>
                    <a:pt x="7776" y="66952"/>
                  </a:lnTo>
                  <a:lnTo>
                    <a:pt x="7907" y="67285"/>
                  </a:lnTo>
                  <a:lnTo>
                    <a:pt x="8109" y="67583"/>
                  </a:lnTo>
                  <a:lnTo>
                    <a:pt x="8359" y="67833"/>
                  </a:lnTo>
                  <a:lnTo>
                    <a:pt x="8657" y="68035"/>
                  </a:lnTo>
                  <a:lnTo>
                    <a:pt x="8990" y="68178"/>
                  </a:lnTo>
                  <a:lnTo>
                    <a:pt x="9360" y="68250"/>
                  </a:lnTo>
                  <a:lnTo>
                    <a:pt x="9550" y="68262"/>
                  </a:lnTo>
                  <a:lnTo>
                    <a:pt x="17158" y="68262"/>
                  </a:lnTo>
                  <a:lnTo>
                    <a:pt x="17349" y="68250"/>
                  </a:lnTo>
                  <a:lnTo>
                    <a:pt x="17706" y="68178"/>
                  </a:lnTo>
                  <a:lnTo>
                    <a:pt x="18040" y="68035"/>
                  </a:lnTo>
                  <a:lnTo>
                    <a:pt x="18337" y="67833"/>
                  </a:lnTo>
                  <a:lnTo>
                    <a:pt x="18587" y="67583"/>
                  </a:lnTo>
                  <a:lnTo>
                    <a:pt x="18790" y="67285"/>
                  </a:lnTo>
                  <a:lnTo>
                    <a:pt x="18933" y="66952"/>
                  </a:lnTo>
                  <a:lnTo>
                    <a:pt x="19004" y="66583"/>
                  </a:lnTo>
                  <a:lnTo>
                    <a:pt x="19016" y="66392"/>
                  </a:lnTo>
                  <a:lnTo>
                    <a:pt x="19004" y="66202"/>
                  </a:lnTo>
                  <a:lnTo>
                    <a:pt x="18933" y="65844"/>
                  </a:lnTo>
                  <a:lnTo>
                    <a:pt x="18790" y="65511"/>
                  </a:lnTo>
                  <a:lnTo>
                    <a:pt x="18587" y="65213"/>
                  </a:lnTo>
                  <a:lnTo>
                    <a:pt x="18337" y="64963"/>
                  </a:lnTo>
                  <a:lnTo>
                    <a:pt x="18040" y="64761"/>
                  </a:lnTo>
                  <a:lnTo>
                    <a:pt x="17706" y="64618"/>
                  </a:lnTo>
                  <a:lnTo>
                    <a:pt x="17349" y="64547"/>
                  </a:lnTo>
                  <a:lnTo>
                    <a:pt x="17158" y="64535"/>
                  </a:lnTo>
                  <a:lnTo>
                    <a:pt x="11407" y="64535"/>
                  </a:lnTo>
                  <a:lnTo>
                    <a:pt x="11407" y="45079"/>
                  </a:lnTo>
                  <a:lnTo>
                    <a:pt x="11407" y="35994"/>
                  </a:lnTo>
                  <a:lnTo>
                    <a:pt x="17158" y="35994"/>
                  </a:lnTo>
                  <a:lnTo>
                    <a:pt x="17349" y="35982"/>
                  </a:lnTo>
                  <a:lnTo>
                    <a:pt x="17706" y="35911"/>
                  </a:lnTo>
                  <a:lnTo>
                    <a:pt x="18040" y="35768"/>
                  </a:lnTo>
                  <a:lnTo>
                    <a:pt x="18337" y="35566"/>
                  </a:lnTo>
                  <a:lnTo>
                    <a:pt x="18587" y="35316"/>
                  </a:lnTo>
                  <a:lnTo>
                    <a:pt x="18790" y="35018"/>
                  </a:lnTo>
                  <a:lnTo>
                    <a:pt x="18933" y="34685"/>
                  </a:lnTo>
                  <a:lnTo>
                    <a:pt x="19004" y="34315"/>
                  </a:lnTo>
                  <a:lnTo>
                    <a:pt x="19016" y="34125"/>
                  </a:lnTo>
                  <a:lnTo>
                    <a:pt x="19004" y="33934"/>
                  </a:lnTo>
                  <a:lnTo>
                    <a:pt x="18933" y="33577"/>
                  </a:lnTo>
                  <a:lnTo>
                    <a:pt x="18790" y="33244"/>
                  </a:lnTo>
                  <a:lnTo>
                    <a:pt x="18587" y="32946"/>
                  </a:lnTo>
                  <a:lnTo>
                    <a:pt x="18337" y="32696"/>
                  </a:lnTo>
                  <a:lnTo>
                    <a:pt x="18040" y="32494"/>
                  </a:lnTo>
                  <a:lnTo>
                    <a:pt x="17706" y="32351"/>
                  </a:lnTo>
                  <a:lnTo>
                    <a:pt x="17349" y="32279"/>
                  </a:lnTo>
                  <a:lnTo>
                    <a:pt x="17158" y="32267"/>
                  </a:lnTo>
                  <a:lnTo>
                    <a:pt x="11407" y="32267"/>
                  </a:lnTo>
                  <a:lnTo>
                    <a:pt x="11407" y="23183"/>
                  </a:lnTo>
                  <a:lnTo>
                    <a:pt x="11407" y="3727"/>
                  </a:lnTo>
                  <a:lnTo>
                    <a:pt x="17158" y="3727"/>
                  </a:lnTo>
                  <a:lnTo>
                    <a:pt x="17349" y="3715"/>
                  </a:lnTo>
                  <a:lnTo>
                    <a:pt x="17706" y="3644"/>
                  </a:lnTo>
                  <a:lnTo>
                    <a:pt x="18040" y="3501"/>
                  </a:lnTo>
                  <a:lnTo>
                    <a:pt x="18337" y="3298"/>
                  </a:lnTo>
                  <a:lnTo>
                    <a:pt x="18587" y="3048"/>
                  </a:lnTo>
                  <a:lnTo>
                    <a:pt x="18790" y="2751"/>
                  </a:lnTo>
                  <a:lnTo>
                    <a:pt x="18933" y="2417"/>
                  </a:lnTo>
                  <a:lnTo>
                    <a:pt x="19004" y="2060"/>
                  </a:lnTo>
                  <a:lnTo>
                    <a:pt x="19016" y="1858"/>
                  </a:lnTo>
                  <a:lnTo>
                    <a:pt x="19004" y="1667"/>
                  </a:lnTo>
                  <a:lnTo>
                    <a:pt x="18933" y="1310"/>
                  </a:lnTo>
                  <a:lnTo>
                    <a:pt x="18790" y="977"/>
                  </a:lnTo>
                  <a:lnTo>
                    <a:pt x="18587" y="679"/>
                  </a:lnTo>
                  <a:lnTo>
                    <a:pt x="18337" y="429"/>
                  </a:lnTo>
                  <a:lnTo>
                    <a:pt x="18040" y="226"/>
                  </a:lnTo>
                  <a:lnTo>
                    <a:pt x="17706" y="84"/>
                  </a:lnTo>
                  <a:lnTo>
                    <a:pt x="17349" y="12"/>
                  </a:lnTo>
                  <a:lnTo>
                    <a:pt x="17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7"/>
            <p:cNvSpPr/>
            <p:nvPr/>
          </p:nvSpPr>
          <p:spPr>
            <a:xfrm>
              <a:off x="4033975" y="2542400"/>
              <a:ext cx="702525" cy="521525"/>
            </a:xfrm>
            <a:custGeom>
              <a:rect b="b" l="l" r="r" t="t"/>
              <a:pathLst>
                <a:path extrusionOk="0" h="20861" w="28101">
                  <a:moveTo>
                    <a:pt x="24374" y="3727"/>
                  </a:moveTo>
                  <a:lnTo>
                    <a:pt x="24374" y="17134"/>
                  </a:lnTo>
                  <a:lnTo>
                    <a:pt x="3728" y="17134"/>
                  </a:lnTo>
                  <a:lnTo>
                    <a:pt x="3728" y="3727"/>
                  </a:lnTo>
                  <a:close/>
                  <a:moveTo>
                    <a:pt x="2894" y="0"/>
                  </a:moveTo>
                  <a:lnTo>
                    <a:pt x="2597" y="12"/>
                  </a:lnTo>
                  <a:lnTo>
                    <a:pt x="2037" y="131"/>
                  </a:lnTo>
                  <a:lnTo>
                    <a:pt x="1513" y="346"/>
                  </a:lnTo>
                  <a:lnTo>
                    <a:pt x="1049" y="667"/>
                  </a:lnTo>
                  <a:lnTo>
                    <a:pt x="656" y="1060"/>
                  </a:lnTo>
                  <a:lnTo>
                    <a:pt x="346" y="1512"/>
                  </a:lnTo>
                  <a:lnTo>
                    <a:pt x="132" y="2036"/>
                  </a:lnTo>
                  <a:lnTo>
                    <a:pt x="13" y="2608"/>
                  </a:lnTo>
                  <a:lnTo>
                    <a:pt x="1" y="2905"/>
                  </a:lnTo>
                  <a:lnTo>
                    <a:pt x="1" y="17967"/>
                  </a:lnTo>
                  <a:lnTo>
                    <a:pt x="13" y="18253"/>
                  </a:lnTo>
                  <a:lnTo>
                    <a:pt x="132" y="18825"/>
                  </a:lnTo>
                  <a:lnTo>
                    <a:pt x="346" y="19349"/>
                  </a:lnTo>
                  <a:lnTo>
                    <a:pt x="656" y="19801"/>
                  </a:lnTo>
                  <a:lnTo>
                    <a:pt x="1049" y="20206"/>
                  </a:lnTo>
                  <a:lnTo>
                    <a:pt x="1513" y="20516"/>
                  </a:lnTo>
                  <a:lnTo>
                    <a:pt x="2037" y="20730"/>
                  </a:lnTo>
                  <a:lnTo>
                    <a:pt x="2597" y="20849"/>
                  </a:lnTo>
                  <a:lnTo>
                    <a:pt x="2894" y="20861"/>
                  </a:lnTo>
                  <a:lnTo>
                    <a:pt x="25196" y="20861"/>
                  </a:lnTo>
                  <a:lnTo>
                    <a:pt x="25493" y="20849"/>
                  </a:lnTo>
                  <a:lnTo>
                    <a:pt x="26065" y="20730"/>
                  </a:lnTo>
                  <a:lnTo>
                    <a:pt x="26577" y="20516"/>
                  </a:lnTo>
                  <a:lnTo>
                    <a:pt x="27041" y="20206"/>
                  </a:lnTo>
                  <a:lnTo>
                    <a:pt x="27434" y="19801"/>
                  </a:lnTo>
                  <a:lnTo>
                    <a:pt x="27755" y="19349"/>
                  </a:lnTo>
                  <a:lnTo>
                    <a:pt x="27970" y="18825"/>
                  </a:lnTo>
                  <a:lnTo>
                    <a:pt x="28089" y="18253"/>
                  </a:lnTo>
                  <a:lnTo>
                    <a:pt x="28101" y="17967"/>
                  </a:lnTo>
                  <a:lnTo>
                    <a:pt x="28101" y="2905"/>
                  </a:lnTo>
                  <a:lnTo>
                    <a:pt x="28089" y="2608"/>
                  </a:lnTo>
                  <a:lnTo>
                    <a:pt x="27970" y="2036"/>
                  </a:lnTo>
                  <a:lnTo>
                    <a:pt x="27755" y="1512"/>
                  </a:lnTo>
                  <a:lnTo>
                    <a:pt x="27434" y="1060"/>
                  </a:lnTo>
                  <a:lnTo>
                    <a:pt x="27041" y="667"/>
                  </a:lnTo>
                  <a:lnTo>
                    <a:pt x="26577" y="346"/>
                  </a:lnTo>
                  <a:lnTo>
                    <a:pt x="26065" y="131"/>
                  </a:lnTo>
                  <a:lnTo>
                    <a:pt x="25493" y="12"/>
                  </a:lnTo>
                  <a:lnTo>
                    <a:pt x="25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7"/>
            <p:cNvSpPr/>
            <p:nvPr/>
          </p:nvSpPr>
          <p:spPr>
            <a:xfrm>
              <a:off x="4033975" y="3365150"/>
              <a:ext cx="702525" cy="521550"/>
            </a:xfrm>
            <a:custGeom>
              <a:rect b="b" l="l" r="r" t="t"/>
              <a:pathLst>
                <a:path extrusionOk="0" h="20862" w="28101">
                  <a:moveTo>
                    <a:pt x="24374" y="3727"/>
                  </a:moveTo>
                  <a:lnTo>
                    <a:pt x="24374" y="17134"/>
                  </a:lnTo>
                  <a:lnTo>
                    <a:pt x="3728" y="17134"/>
                  </a:lnTo>
                  <a:lnTo>
                    <a:pt x="3728" y="3727"/>
                  </a:lnTo>
                  <a:close/>
                  <a:moveTo>
                    <a:pt x="2894" y="0"/>
                  </a:moveTo>
                  <a:lnTo>
                    <a:pt x="2597" y="12"/>
                  </a:lnTo>
                  <a:lnTo>
                    <a:pt x="2037" y="131"/>
                  </a:lnTo>
                  <a:lnTo>
                    <a:pt x="1513" y="346"/>
                  </a:lnTo>
                  <a:lnTo>
                    <a:pt x="1049" y="655"/>
                  </a:lnTo>
                  <a:lnTo>
                    <a:pt x="656" y="1060"/>
                  </a:lnTo>
                  <a:lnTo>
                    <a:pt x="346" y="1513"/>
                  </a:lnTo>
                  <a:lnTo>
                    <a:pt x="132" y="2036"/>
                  </a:lnTo>
                  <a:lnTo>
                    <a:pt x="13" y="2608"/>
                  </a:lnTo>
                  <a:lnTo>
                    <a:pt x="1" y="2906"/>
                  </a:lnTo>
                  <a:lnTo>
                    <a:pt x="1" y="17956"/>
                  </a:lnTo>
                  <a:lnTo>
                    <a:pt x="13" y="18253"/>
                  </a:lnTo>
                  <a:lnTo>
                    <a:pt x="132" y="18825"/>
                  </a:lnTo>
                  <a:lnTo>
                    <a:pt x="346" y="19349"/>
                  </a:lnTo>
                  <a:lnTo>
                    <a:pt x="656" y="19801"/>
                  </a:lnTo>
                  <a:lnTo>
                    <a:pt x="1049" y="20194"/>
                  </a:lnTo>
                  <a:lnTo>
                    <a:pt x="1513" y="20516"/>
                  </a:lnTo>
                  <a:lnTo>
                    <a:pt x="2037" y="20730"/>
                  </a:lnTo>
                  <a:lnTo>
                    <a:pt x="2597" y="20849"/>
                  </a:lnTo>
                  <a:lnTo>
                    <a:pt x="2894" y="20861"/>
                  </a:lnTo>
                  <a:lnTo>
                    <a:pt x="25196" y="20861"/>
                  </a:lnTo>
                  <a:lnTo>
                    <a:pt x="25493" y="20849"/>
                  </a:lnTo>
                  <a:lnTo>
                    <a:pt x="26065" y="20730"/>
                  </a:lnTo>
                  <a:lnTo>
                    <a:pt x="26577" y="20516"/>
                  </a:lnTo>
                  <a:lnTo>
                    <a:pt x="27041" y="20194"/>
                  </a:lnTo>
                  <a:lnTo>
                    <a:pt x="27434" y="19801"/>
                  </a:lnTo>
                  <a:lnTo>
                    <a:pt x="27755" y="19349"/>
                  </a:lnTo>
                  <a:lnTo>
                    <a:pt x="27970" y="18825"/>
                  </a:lnTo>
                  <a:lnTo>
                    <a:pt x="28089" y="18253"/>
                  </a:lnTo>
                  <a:lnTo>
                    <a:pt x="28101" y="17956"/>
                  </a:lnTo>
                  <a:lnTo>
                    <a:pt x="28101" y="2906"/>
                  </a:lnTo>
                  <a:lnTo>
                    <a:pt x="28089" y="2608"/>
                  </a:lnTo>
                  <a:lnTo>
                    <a:pt x="27970" y="2036"/>
                  </a:lnTo>
                  <a:lnTo>
                    <a:pt x="27755" y="1513"/>
                  </a:lnTo>
                  <a:lnTo>
                    <a:pt x="27434" y="1060"/>
                  </a:lnTo>
                  <a:lnTo>
                    <a:pt x="27041" y="655"/>
                  </a:lnTo>
                  <a:lnTo>
                    <a:pt x="26577" y="346"/>
                  </a:lnTo>
                  <a:lnTo>
                    <a:pt x="26065" y="131"/>
                  </a:lnTo>
                  <a:lnTo>
                    <a:pt x="25493" y="12"/>
                  </a:lnTo>
                  <a:lnTo>
                    <a:pt x="25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7"/>
            <p:cNvSpPr/>
            <p:nvPr/>
          </p:nvSpPr>
          <p:spPr>
            <a:xfrm>
              <a:off x="4033975" y="1738100"/>
              <a:ext cx="702525" cy="521225"/>
            </a:xfrm>
            <a:custGeom>
              <a:rect b="b" l="l" r="r" t="t"/>
              <a:pathLst>
                <a:path extrusionOk="0" h="20849" w="28101">
                  <a:moveTo>
                    <a:pt x="24374" y="3715"/>
                  </a:moveTo>
                  <a:lnTo>
                    <a:pt x="24374" y="17134"/>
                  </a:lnTo>
                  <a:lnTo>
                    <a:pt x="3728" y="17134"/>
                  </a:lnTo>
                  <a:lnTo>
                    <a:pt x="3728" y="3715"/>
                  </a:lnTo>
                  <a:close/>
                  <a:moveTo>
                    <a:pt x="2597" y="0"/>
                  </a:moveTo>
                  <a:lnTo>
                    <a:pt x="2037" y="119"/>
                  </a:lnTo>
                  <a:lnTo>
                    <a:pt x="1513" y="346"/>
                  </a:lnTo>
                  <a:lnTo>
                    <a:pt x="1049" y="655"/>
                  </a:lnTo>
                  <a:lnTo>
                    <a:pt x="656" y="1048"/>
                  </a:lnTo>
                  <a:lnTo>
                    <a:pt x="346" y="1512"/>
                  </a:lnTo>
                  <a:lnTo>
                    <a:pt x="132" y="2036"/>
                  </a:lnTo>
                  <a:lnTo>
                    <a:pt x="13" y="2596"/>
                  </a:lnTo>
                  <a:lnTo>
                    <a:pt x="1" y="2894"/>
                  </a:lnTo>
                  <a:lnTo>
                    <a:pt x="1" y="17956"/>
                  </a:lnTo>
                  <a:lnTo>
                    <a:pt x="13" y="18253"/>
                  </a:lnTo>
                  <a:lnTo>
                    <a:pt x="132" y="18813"/>
                  </a:lnTo>
                  <a:lnTo>
                    <a:pt x="346" y="19337"/>
                  </a:lnTo>
                  <a:lnTo>
                    <a:pt x="656" y="19801"/>
                  </a:lnTo>
                  <a:lnTo>
                    <a:pt x="1049" y="20194"/>
                  </a:lnTo>
                  <a:lnTo>
                    <a:pt x="1513" y="20504"/>
                  </a:lnTo>
                  <a:lnTo>
                    <a:pt x="2037" y="20730"/>
                  </a:lnTo>
                  <a:lnTo>
                    <a:pt x="2597" y="20837"/>
                  </a:lnTo>
                  <a:lnTo>
                    <a:pt x="2894" y="20849"/>
                  </a:lnTo>
                  <a:lnTo>
                    <a:pt x="25196" y="20849"/>
                  </a:lnTo>
                  <a:lnTo>
                    <a:pt x="25493" y="20837"/>
                  </a:lnTo>
                  <a:lnTo>
                    <a:pt x="26065" y="20730"/>
                  </a:lnTo>
                  <a:lnTo>
                    <a:pt x="26577" y="20504"/>
                  </a:lnTo>
                  <a:lnTo>
                    <a:pt x="27041" y="20194"/>
                  </a:lnTo>
                  <a:lnTo>
                    <a:pt x="27434" y="19801"/>
                  </a:lnTo>
                  <a:lnTo>
                    <a:pt x="27755" y="19337"/>
                  </a:lnTo>
                  <a:lnTo>
                    <a:pt x="27970" y="18813"/>
                  </a:lnTo>
                  <a:lnTo>
                    <a:pt x="28089" y="18253"/>
                  </a:lnTo>
                  <a:lnTo>
                    <a:pt x="28101" y="17956"/>
                  </a:lnTo>
                  <a:lnTo>
                    <a:pt x="28101" y="2894"/>
                  </a:lnTo>
                  <a:lnTo>
                    <a:pt x="28089" y="2596"/>
                  </a:lnTo>
                  <a:lnTo>
                    <a:pt x="27970" y="2036"/>
                  </a:lnTo>
                  <a:lnTo>
                    <a:pt x="27755" y="1512"/>
                  </a:lnTo>
                  <a:lnTo>
                    <a:pt x="27434" y="1048"/>
                  </a:lnTo>
                  <a:lnTo>
                    <a:pt x="27041" y="655"/>
                  </a:lnTo>
                  <a:lnTo>
                    <a:pt x="26577" y="346"/>
                  </a:lnTo>
                  <a:lnTo>
                    <a:pt x="26065" y="119"/>
                  </a:lnTo>
                  <a:lnTo>
                    <a:pt x="25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87"/>
          <p:cNvGrpSpPr/>
          <p:nvPr/>
        </p:nvGrpSpPr>
        <p:grpSpPr>
          <a:xfrm>
            <a:off x="9660199" y="5658105"/>
            <a:ext cx="314328" cy="314911"/>
            <a:chOff x="4039492" y="5385978"/>
            <a:chExt cx="416880" cy="417599"/>
          </a:xfrm>
        </p:grpSpPr>
        <p:sp>
          <p:nvSpPr>
            <p:cNvPr id="994" name="Google Shape;994;p87"/>
            <p:cNvSpPr/>
            <p:nvPr/>
          </p:nvSpPr>
          <p:spPr>
            <a:xfrm>
              <a:off x="4159372" y="5385978"/>
              <a:ext cx="297001" cy="297001"/>
            </a:xfrm>
            <a:custGeom>
              <a:rect b="b" l="l" r="r" t="t"/>
              <a:pathLst>
                <a:path extrusionOk="0" h="826" w="826">
                  <a:moveTo>
                    <a:pt x="416" y="628"/>
                  </a:moveTo>
                  <a:close/>
                  <a:moveTo>
                    <a:pt x="64" y="614"/>
                  </a:moveTo>
                  <a:lnTo>
                    <a:pt x="211" y="762"/>
                  </a:lnTo>
                  <a:lnTo>
                    <a:pt x="399" y="607"/>
                  </a:lnTo>
                  <a:cubicBezTo>
                    <a:pt x="568" y="468"/>
                    <a:pt x="689" y="287"/>
                    <a:pt x="757" y="70"/>
                  </a:cubicBezTo>
                  <a:cubicBezTo>
                    <a:pt x="545" y="140"/>
                    <a:pt x="372" y="252"/>
                    <a:pt x="244" y="404"/>
                  </a:cubicBezTo>
                  <a:close/>
                  <a:moveTo>
                    <a:pt x="210" y="826"/>
                  </a:moveTo>
                  <a:cubicBezTo>
                    <a:pt x="203" y="826"/>
                    <a:pt x="196" y="823"/>
                    <a:pt x="190" y="818"/>
                  </a:cubicBezTo>
                  <a:lnTo>
                    <a:pt x="8" y="635"/>
                  </a:lnTo>
                  <a:cubicBezTo>
                    <a:pt x="-2" y="625"/>
                    <a:pt x="-3" y="609"/>
                    <a:pt x="6" y="598"/>
                  </a:cubicBezTo>
                  <a:lnTo>
                    <a:pt x="202" y="368"/>
                  </a:lnTo>
                  <a:cubicBezTo>
                    <a:pt x="338" y="208"/>
                    <a:pt x="520" y="89"/>
                    <a:pt x="744" y="16"/>
                  </a:cubicBezTo>
                  <a:lnTo>
                    <a:pt x="790" y="1"/>
                  </a:lnTo>
                  <a:cubicBezTo>
                    <a:pt x="800" y="-2"/>
                    <a:pt x="810" y="0"/>
                    <a:pt x="817" y="7"/>
                  </a:cubicBezTo>
                  <a:cubicBezTo>
                    <a:pt x="825" y="14"/>
                    <a:pt x="827" y="25"/>
                    <a:pt x="825" y="35"/>
                  </a:cubicBezTo>
                  <a:lnTo>
                    <a:pt x="821" y="49"/>
                  </a:lnTo>
                  <a:cubicBezTo>
                    <a:pt x="751" y="293"/>
                    <a:pt x="621" y="495"/>
                    <a:pt x="434" y="649"/>
                  </a:cubicBezTo>
                  <a:lnTo>
                    <a:pt x="227" y="820"/>
                  </a:lnTo>
                  <a:cubicBezTo>
                    <a:pt x="222" y="824"/>
                    <a:pt x="216" y="826"/>
                    <a:pt x="210" y="8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7"/>
            <p:cNvSpPr/>
            <p:nvPr/>
          </p:nvSpPr>
          <p:spPr>
            <a:xfrm>
              <a:off x="4219132" y="5614218"/>
              <a:ext cx="85680" cy="148680"/>
            </a:xfrm>
            <a:custGeom>
              <a:rect b="b" l="l" r="r" t="t"/>
              <a:pathLst>
                <a:path extrusionOk="0" h="414" w="239">
                  <a:moveTo>
                    <a:pt x="28" y="414"/>
                  </a:moveTo>
                  <a:cubicBezTo>
                    <a:pt x="24" y="414"/>
                    <a:pt x="19" y="414"/>
                    <a:pt x="16" y="412"/>
                  </a:cubicBezTo>
                  <a:cubicBezTo>
                    <a:pt x="5" y="407"/>
                    <a:pt x="-1" y="395"/>
                    <a:pt x="0" y="384"/>
                  </a:cubicBezTo>
                  <a:lnTo>
                    <a:pt x="28" y="152"/>
                  </a:lnTo>
                  <a:cubicBezTo>
                    <a:pt x="30" y="137"/>
                    <a:pt x="43" y="126"/>
                    <a:pt x="58" y="128"/>
                  </a:cubicBezTo>
                  <a:cubicBezTo>
                    <a:pt x="73" y="130"/>
                    <a:pt x="84" y="143"/>
                    <a:pt x="82" y="159"/>
                  </a:cubicBezTo>
                  <a:lnTo>
                    <a:pt x="64" y="312"/>
                  </a:lnTo>
                  <a:lnTo>
                    <a:pt x="100" y="276"/>
                  </a:lnTo>
                  <a:lnTo>
                    <a:pt x="185" y="18"/>
                  </a:lnTo>
                  <a:cubicBezTo>
                    <a:pt x="189" y="4"/>
                    <a:pt x="205" y="-4"/>
                    <a:pt x="219" y="1"/>
                  </a:cubicBezTo>
                  <a:cubicBezTo>
                    <a:pt x="234" y="6"/>
                    <a:pt x="242" y="21"/>
                    <a:pt x="237" y="36"/>
                  </a:cubicBezTo>
                  <a:lnTo>
                    <a:pt x="150" y="299"/>
                  </a:lnTo>
                  <a:cubicBezTo>
                    <a:pt x="149" y="303"/>
                    <a:pt x="146" y="307"/>
                    <a:pt x="143" y="310"/>
                  </a:cubicBezTo>
                  <a:lnTo>
                    <a:pt x="47" y="406"/>
                  </a:lnTo>
                  <a:cubicBezTo>
                    <a:pt x="42" y="412"/>
                    <a:pt x="35" y="414"/>
                    <a:pt x="28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7"/>
            <p:cNvSpPr/>
            <p:nvPr/>
          </p:nvSpPr>
          <p:spPr>
            <a:xfrm>
              <a:off x="4081612" y="5541498"/>
              <a:ext cx="145440" cy="83880"/>
            </a:xfrm>
            <a:custGeom>
              <a:rect b="b" l="l" r="r" t="t"/>
              <a:pathLst>
                <a:path extrusionOk="0" h="234" w="405">
                  <a:moveTo>
                    <a:pt x="28" y="234"/>
                  </a:moveTo>
                  <a:cubicBezTo>
                    <a:pt x="18" y="234"/>
                    <a:pt x="8" y="228"/>
                    <a:pt x="3" y="218"/>
                  </a:cubicBezTo>
                  <a:cubicBezTo>
                    <a:pt x="-2" y="208"/>
                    <a:pt x="0" y="195"/>
                    <a:pt x="9" y="187"/>
                  </a:cubicBezTo>
                  <a:lnTo>
                    <a:pt x="105" y="91"/>
                  </a:lnTo>
                  <a:cubicBezTo>
                    <a:pt x="108" y="88"/>
                    <a:pt x="112" y="85"/>
                    <a:pt x="116" y="84"/>
                  </a:cubicBezTo>
                  <a:lnTo>
                    <a:pt x="369" y="1"/>
                  </a:lnTo>
                  <a:cubicBezTo>
                    <a:pt x="384" y="-4"/>
                    <a:pt x="399" y="4"/>
                    <a:pt x="404" y="18"/>
                  </a:cubicBezTo>
                  <a:cubicBezTo>
                    <a:pt x="408" y="32"/>
                    <a:pt x="401" y="48"/>
                    <a:pt x="386" y="53"/>
                  </a:cubicBezTo>
                  <a:lnTo>
                    <a:pt x="139" y="134"/>
                  </a:lnTo>
                  <a:lnTo>
                    <a:pt x="103" y="170"/>
                  </a:lnTo>
                  <a:lnTo>
                    <a:pt x="241" y="154"/>
                  </a:lnTo>
                  <a:cubicBezTo>
                    <a:pt x="256" y="152"/>
                    <a:pt x="269" y="163"/>
                    <a:pt x="271" y="178"/>
                  </a:cubicBezTo>
                  <a:cubicBezTo>
                    <a:pt x="273" y="193"/>
                    <a:pt x="262" y="206"/>
                    <a:pt x="247" y="208"/>
                  </a:cubicBezTo>
                  <a:lnTo>
                    <a:pt x="31" y="234"/>
                  </a:lnTo>
                  <a:cubicBezTo>
                    <a:pt x="30" y="234"/>
                    <a:pt x="29" y="234"/>
                    <a:pt x="28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7"/>
            <p:cNvSpPr/>
            <p:nvPr/>
          </p:nvSpPr>
          <p:spPr>
            <a:xfrm>
              <a:off x="4162972" y="5615658"/>
              <a:ext cx="64440" cy="64440"/>
            </a:xfrm>
            <a:custGeom>
              <a:rect b="b" l="l" r="r" t="t"/>
              <a:pathLst>
                <a:path extrusionOk="0" h="180" w="180">
                  <a:moveTo>
                    <a:pt x="66" y="67"/>
                  </a:moveTo>
                  <a:lnTo>
                    <a:pt x="114" y="114"/>
                  </a:lnTo>
                  <a:lnTo>
                    <a:pt x="66" y="66"/>
                  </a:lnTo>
                  <a:close/>
                  <a:moveTo>
                    <a:pt x="114" y="180"/>
                  </a:moveTo>
                  <a:cubicBezTo>
                    <a:pt x="107" y="180"/>
                    <a:pt x="100" y="178"/>
                    <a:pt x="94" y="172"/>
                  </a:cubicBezTo>
                  <a:lnTo>
                    <a:pt x="8" y="86"/>
                  </a:lnTo>
                  <a:cubicBezTo>
                    <a:pt x="-3" y="75"/>
                    <a:pt x="-3" y="58"/>
                    <a:pt x="8" y="47"/>
                  </a:cubicBezTo>
                  <a:lnTo>
                    <a:pt x="47" y="8"/>
                  </a:lnTo>
                  <a:cubicBezTo>
                    <a:pt x="58" y="-3"/>
                    <a:pt x="75" y="-3"/>
                    <a:pt x="86" y="8"/>
                  </a:cubicBezTo>
                  <a:lnTo>
                    <a:pt x="172" y="94"/>
                  </a:lnTo>
                  <a:cubicBezTo>
                    <a:pt x="183" y="105"/>
                    <a:pt x="183" y="122"/>
                    <a:pt x="172" y="133"/>
                  </a:cubicBezTo>
                  <a:lnTo>
                    <a:pt x="133" y="172"/>
                  </a:lnTo>
                  <a:cubicBezTo>
                    <a:pt x="128" y="178"/>
                    <a:pt x="121" y="180"/>
                    <a:pt x="114" y="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7"/>
            <p:cNvSpPr/>
            <p:nvPr/>
          </p:nvSpPr>
          <p:spPr>
            <a:xfrm>
              <a:off x="4327852" y="5456898"/>
              <a:ext cx="58320" cy="58680"/>
            </a:xfrm>
            <a:custGeom>
              <a:rect b="b" l="l" r="r" t="t"/>
              <a:pathLst>
                <a:path extrusionOk="0" h="164" w="163">
                  <a:moveTo>
                    <a:pt x="82" y="55"/>
                  </a:moveTo>
                  <a:cubicBezTo>
                    <a:pt x="75" y="55"/>
                    <a:pt x="68" y="58"/>
                    <a:pt x="63" y="63"/>
                  </a:cubicBezTo>
                  <a:cubicBezTo>
                    <a:pt x="52" y="74"/>
                    <a:pt x="52" y="90"/>
                    <a:pt x="63" y="101"/>
                  </a:cubicBezTo>
                  <a:cubicBezTo>
                    <a:pt x="68" y="106"/>
                    <a:pt x="74" y="109"/>
                    <a:pt x="82" y="109"/>
                  </a:cubicBezTo>
                  <a:cubicBezTo>
                    <a:pt x="89" y="109"/>
                    <a:pt x="95" y="106"/>
                    <a:pt x="100" y="101"/>
                  </a:cubicBezTo>
                  <a:cubicBezTo>
                    <a:pt x="111" y="90"/>
                    <a:pt x="111" y="74"/>
                    <a:pt x="100" y="63"/>
                  </a:cubicBezTo>
                  <a:cubicBezTo>
                    <a:pt x="95" y="58"/>
                    <a:pt x="88" y="55"/>
                    <a:pt x="82" y="55"/>
                  </a:cubicBezTo>
                  <a:close/>
                  <a:moveTo>
                    <a:pt x="82" y="164"/>
                  </a:moveTo>
                  <a:cubicBezTo>
                    <a:pt x="60" y="164"/>
                    <a:pt x="39" y="155"/>
                    <a:pt x="24" y="140"/>
                  </a:cubicBezTo>
                  <a:cubicBezTo>
                    <a:pt x="-8" y="108"/>
                    <a:pt x="-8" y="56"/>
                    <a:pt x="24" y="24"/>
                  </a:cubicBezTo>
                  <a:cubicBezTo>
                    <a:pt x="56" y="-8"/>
                    <a:pt x="107" y="-8"/>
                    <a:pt x="139" y="24"/>
                  </a:cubicBezTo>
                  <a:cubicBezTo>
                    <a:pt x="171" y="56"/>
                    <a:pt x="171" y="108"/>
                    <a:pt x="139" y="140"/>
                  </a:cubicBezTo>
                  <a:cubicBezTo>
                    <a:pt x="124" y="155"/>
                    <a:pt x="103" y="164"/>
                    <a:pt x="82" y="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7"/>
            <p:cNvSpPr/>
            <p:nvPr/>
          </p:nvSpPr>
          <p:spPr>
            <a:xfrm>
              <a:off x="4149651" y="5578938"/>
              <a:ext cx="114480" cy="114480"/>
            </a:xfrm>
            <a:custGeom>
              <a:rect b="b" l="l" r="r" t="t"/>
              <a:pathLst>
                <a:path extrusionOk="0" h="319" w="319">
                  <a:moveTo>
                    <a:pt x="27" y="319"/>
                  </a:moveTo>
                  <a:cubicBezTo>
                    <a:pt x="20" y="319"/>
                    <a:pt x="13" y="316"/>
                    <a:pt x="8" y="311"/>
                  </a:cubicBezTo>
                  <a:cubicBezTo>
                    <a:pt x="-3" y="300"/>
                    <a:pt x="-3" y="283"/>
                    <a:pt x="8" y="272"/>
                  </a:cubicBezTo>
                  <a:lnTo>
                    <a:pt x="273" y="8"/>
                  </a:lnTo>
                  <a:cubicBezTo>
                    <a:pt x="283" y="-3"/>
                    <a:pt x="301" y="-3"/>
                    <a:pt x="311" y="8"/>
                  </a:cubicBezTo>
                  <a:cubicBezTo>
                    <a:pt x="322" y="18"/>
                    <a:pt x="322" y="36"/>
                    <a:pt x="311" y="46"/>
                  </a:cubicBezTo>
                  <a:lnTo>
                    <a:pt x="47" y="311"/>
                  </a:lnTo>
                  <a:cubicBezTo>
                    <a:pt x="41" y="316"/>
                    <a:pt x="34" y="319"/>
                    <a:pt x="27" y="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7"/>
            <p:cNvSpPr/>
            <p:nvPr/>
          </p:nvSpPr>
          <p:spPr>
            <a:xfrm>
              <a:off x="4039492" y="5652377"/>
              <a:ext cx="51480" cy="50760"/>
            </a:xfrm>
            <a:custGeom>
              <a:rect b="b" l="l" r="r" t="t"/>
              <a:pathLst>
                <a:path extrusionOk="0" h="142" w="144">
                  <a:moveTo>
                    <a:pt x="27" y="142"/>
                  </a:moveTo>
                  <a:cubicBezTo>
                    <a:pt x="20" y="142"/>
                    <a:pt x="13" y="139"/>
                    <a:pt x="8" y="133"/>
                  </a:cubicBezTo>
                  <a:cubicBezTo>
                    <a:pt x="-3" y="122"/>
                    <a:pt x="-3" y="105"/>
                    <a:pt x="8" y="95"/>
                  </a:cubicBezTo>
                  <a:lnTo>
                    <a:pt x="97" y="8"/>
                  </a:lnTo>
                  <a:cubicBezTo>
                    <a:pt x="108" y="-3"/>
                    <a:pt x="125" y="-2"/>
                    <a:pt x="136" y="9"/>
                  </a:cubicBezTo>
                  <a:cubicBezTo>
                    <a:pt x="147" y="19"/>
                    <a:pt x="146" y="37"/>
                    <a:pt x="135" y="47"/>
                  </a:cubicBezTo>
                  <a:lnTo>
                    <a:pt x="46" y="134"/>
                  </a:lnTo>
                  <a:cubicBezTo>
                    <a:pt x="41" y="139"/>
                    <a:pt x="34" y="142"/>
                    <a:pt x="27" y="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7"/>
            <p:cNvSpPr/>
            <p:nvPr/>
          </p:nvSpPr>
          <p:spPr>
            <a:xfrm>
              <a:off x="4062532" y="5710698"/>
              <a:ext cx="70560" cy="69120"/>
            </a:xfrm>
            <a:custGeom>
              <a:rect b="b" l="l" r="r" t="t"/>
              <a:pathLst>
                <a:path extrusionOk="0" h="193" w="197">
                  <a:moveTo>
                    <a:pt x="27" y="193"/>
                  </a:moveTo>
                  <a:cubicBezTo>
                    <a:pt x="20" y="193"/>
                    <a:pt x="13" y="190"/>
                    <a:pt x="8" y="185"/>
                  </a:cubicBezTo>
                  <a:cubicBezTo>
                    <a:pt x="-3" y="174"/>
                    <a:pt x="-3" y="157"/>
                    <a:pt x="8" y="146"/>
                  </a:cubicBezTo>
                  <a:lnTo>
                    <a:pt x="150" y="8"/>
                  </a:lnTo>
                  <a:cubicBezTo>
                    <a:pt x="161" y="-3"/>
                    <a:pt x="178" y="-2"/>
                    <a:pt x="189" y="9"/>
                  </a:cubicBezTo>
                  <a:cubicBezTo>
                    <a:pt x="199" y="19"/>
                    <a:pt x="199" y="37"/>
                    <a:pt x="188" y="47"/>
                  </a:cubicBezTo>
                  <a:lnTo>
                    <a:pt x="46" y="185"/>
                  </a:lnTo>
                  <a:cubicBezTo>
                    <a:pt x="41" y="191"/>
                    <a:pt x="34" y="193"/>
                    <a:pt x="27" y="1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7"/>
            <p:cNvSpPr/>
            <p:nvPr/>
          </p:nvSpPr>
          <p:spPr>
            <a:xfrm>
              <a:off x="4141012" y="5753897"/>
              <a:ext cx="50760" cy="49680"/>
            </a:xfrm>
            <a:custGeom>
              <a:rect b="b" l="l" r="r" t="t"/>
              <a:pathLst>
                <a:path extrusionOk="0" h="139" w="142">
                  <a:moveTo>
                    <a:pt x="27" y="139"/>
                  </a:moveTo>
                  <a:cubicBezTo>
                    <a:pt x="20" y="139"/>
                    <a:pt x="13" y="136"/>
                    <a:pt x="8" y="130"/>
                  </a:cubicBezTo>
                  <a:cubicBezTo>
                    <a:pt x="-3" y="120"/>
                    <a:pt x="-3" y="102"/>
                    <a:pt x="8" y="92"/>
                  </a:cubicBezTo>
                  <a:lnTo>
                    <a:pt x="95" y="8"/>
                  </a:lnTo>
                  <a:cubicBezTo>
                    <a:pt x="106" y="-3"/>
                    <a:pt x="123" y="-3"/>
                    <a:pt x="134" y="8"/>
                  </a:cubicBezTo>
                  <a:cubicBezTo>
                    <a:pt x="144" y="19"/>
                    <a:pt x="144" y="36"/>
                    <a:pt x="133" y="47"/>
                  </a:cubicBezTo>
                  <a:lnTo>
                    <a:pt x="47" y="131"/>
                  </a:lnTo>
                  <a:cubicBezTo>
                    <a:pt x="41" y="136"/>
                    <a:pt x="34" y="139"/>
                    <a:pt x="27" y="1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23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Nework: </a:t>
            </a:r>
            <a:r>
              <a:rPr b="1" lang="en-US"/>
              <a:t>Cloud API Calls</a:t>
            </a:r>
            <a:endParaRPr b="1"/>
          </a:p>
        </p:txBody>
      </p:sp>
      <p:sp>
        <p:nvSpPr>
          <p:cNvPr id="1259" name="Google Shape;1259;p123"/>
          <p:cNvSpPr txBox="1"/>
          <p:nvPr/>
        </p:nvSpPr>
        <p:spPr>
          <a:xfrm>
            <a:off x="556575" y="5946600"/>
            <a:ext cx="10272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0707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Created by Robb Mirsky: https://robbmirsky.wordpress.com/2013/05/07/the-call-is-coming-from/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0" name="Google Shape;1260;p123"/>
          <p:cNvSpPr txBox="1"/>
          <p:nvPr>
            <p:ph idx="1" type="body"/>
          </p:nvPr>
        </p:nvSpPr>
        <p:spPr>
          <a:xfrm>
            <a:off x="5993600" y="1245200"/>
            <a:ext cx="58356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Cloud API calls are </a:t>
            </a:r>
            <a:b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HTTPS requests</a:t>
            </a:r>
            <a:endParaRPr b="1"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1" name="Google Shape;126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5" y="2280124"/>
            <a:ext cx="5437026" cy="27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24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Nework: </a:t>
            </a:r>
            <a:r>
              <a:rPr b="1" lang="en-US"/>
              <a:t>Isolation</a:t>
            </a:r>
            <a:endParaRPr b="1"/>
          </a:p>
        </p:txBody>
      </p:sp>
      <p:sp>
        <p:nvSpPr>
          <p:cNvPr id="1267" name="Google Shape;1267;p124"/>
          <p:cNvSpPr txBox="1"/>
          <p:nvPr/>
        </p:nvSpPr>
        <p:spPr>
          <a:xfrm>
            <a:off x="556575" y="5946600"/>
            <a:ext cx="10272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0707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hole where the Internet comes out. It’s safe. Trust me.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8" name="Google Shape;1268;p124"/>
          <p:cNvSpPr txBox="1"/>
          <p:nvPr>
            <p:ph idx="1" type="body"/>
          </p:nvPr>
        </p:nvSpPr>
        <p:spPr>
          <a:xfrm>
            <a:off x="5160000" y="1245200"/>
            <a:ext cx="66693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“Public Cloud” means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shared network traffic</a:t>
            </a:r>
            <a:endParaRPr b="1"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Virtual Private Cloud (VPC)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isolate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route 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traffic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Always use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secure protocols</a:t>
            </a:r>
            <a:endParaRPr b="1"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9" name="Google Shape;126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5" y="2342263"/>
            <a:ext cx="4215226" cy="21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5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Nework: </a:t>
            </a:r>
            <a:r>
              <a:rPr b="1" lang="en-US"/>
              <a:t>Egress and Ingress</a:t>
            </a:r>
            <a:endParaRPr b="1"/>
          </a:p>
        </p:txBody>
      </p:sp>
      <p:sp>
        <p:nvSpPr>
          <p:cNvPr id="1275" name="Google Shape;1275;p125"/>
          <p:cNvSpPr txBox="1"/>
          <p:nvPr/>
        </p:nvSpPr>
        <p:spPr>
          <a:xfrm>
            <a:off x="556575" y="5946600"/>
            <a:ext cx="10272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0707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 honestly don’t know why this is popular. https://communityimpact.com/austin/northwest-austin/dining/2016/09/15/3-things-know-n-burgers-new-north-austin-location/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6" name="Google Shape;1276;p125"/>
          <p:cNvSpPr txBox="1"/>
          <p:nvPr>
            <p:ph idx="1" type="body"/>
          </p:nvPr>
        </p:nvSpPr>
        <p:spPr>
          <a:xfrm>
            <a:off x="5160000" y="1169000"/>
            <a:ext cx="66693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Typically billed for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egress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(outbound traffic)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Ingress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(inbound traffic) becomes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 b="1"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Different types of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egress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Availability Zone</a:t>
            </a:r>
            <a:endParaRPr sz="24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Region</a:t>
            </a:r>
            <a:endParaRPr sz="24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Internet</a:t>
            </a:r>
            <a:endParaRPr b="1" sz="24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7" name="Google Shape;127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5" y="1919950"/>
            <a:ext cx="4532850" cy="301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26"/>
          <p:cNvSpPr txBox="1"/>
          <p:nvPr>
            <p:ph type="ctrTitle"/>
          </p:nvPr>
        </p:nvSpPr>
        <p:spPr>
          <a:xfrm>
            <a:off x="844050" y="268075"/>
            <a:ext cx="105039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</a:t>
            </a:r>
            <a:endParaRPr b="1"/>
          </a:p>
        </p:txBody>
      </p:sp>
      <p:sp>
        <p:nvSpPr>
          <p:cNvPr id="1283" name="Google Shape;1283;p126"/>
          <p:cNvSpPr txBox="1"/>
          <p:nvPr>
            <p:ph idx="2" type="body"/>
          </p:nvPr>
        </p:nvSpPr>
        <p:spPr>
          <a:xfrm>
            <a:off x="5461875" y="1292350"/>
            <a:ext cx="6044100" cy="46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Billed for </a:t>
            </a:r>
            <a:r>
              <a:rPr b="1" lang="en-US" sz="3600"/>
              <a:t>egress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VPC </a:t>
            </a:r>
            <a:r>
              <a:rPr lang="en-US" sz="3600"/>
              <a:t>for network isolation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How is traffic </a:t>
            </a:r>
            <a:r>
              <a:rPr b="1" lang="en-US" sz="3600"/>
              <a:t>routed</a:t>
            </a:r>
            <a:r>
              <a:rPr lang="en-US" sz="3600"/>
              <a:t>: </a:t>
            </a:r>
            <a:r>
              <a:rPr b="1" lang="en-US" sz="3600"/>
              <a:t>public</a:t>
            </a:r>
            <a:r>
              <a:rPr lang="en-US" sz="3600"/>
              <a:t> or </a:t>
            </a:r>
            <a:r>
              <a:rPr b="1" lang="en-US" sz="3600"/>
              <a:t>private</a:t>
            </a:r>
            <a:r>
              <a:rPr lang="en-US" sz="3600"/>
              <a:t> networks?</a:t>
            </a:r>
            <a:endParaRPr sz="2400"/>
          </a:p>
        </p:txBody>
      </p:sp>
      <p:pic>
        <p:nvPicPr>
          <p:cNvPr id="1284" name="Google Shape;1284;p126"/>
          <p:cNvPicPr preferRelativeResize="0"/>
          <p:nvPr/>
        </p:nvPicPr>
        <p:blipFill rotWithShape="1">
          <a:blip r:embed="rId3">
            <a:alphaModFix/>
          </a:blip>
          <a:srcRect b="55116" l="66585" r="0" t="0"/>
          <a:stretch/>
        </p:blipFill>
        <p:spPr>
          <a:xfrm>
            <a:off x="1625697" y="1805525"/>
            <a:ext cx="3052850" cy="30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27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Permissions</a:t>
            </a:r>
            <a:endParaRPr/>
          </a:p>
        </p:txBody>
      </p:sp>
      <p:pic>
        <p:nvPicPr>
          <p:cNvPr id="1290" name="Google Shape;1290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7191" y="2176432"/>
            <a:ext cx="657625" cy="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28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Permissions: </a:t>
            </a:r>
            <a:r>
              <a:rPr b="1" lang="en-US"/>
              <a:t>Feelings of Mutual Distrust</a:t>
            </a:r>
            <a:endParaRPr b="1"/>
          </a:p>
        </p:txBody>
      </p:sp>
      <p:sp>
        <p:nvSpPr>
          <p:cNvPr id="1296" name="Google Shape;1296;p128"/>
          <p:cNvSpPr txBox="1"/>
          <p:nvPr/>
        </p:nvSpPr>
        <p:spPr>
          <a:xfrm>
            <a:off x="556575" y="5946600"/>
            <a:ext cx="10272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0707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 if you find the golden access key, I’ll hand you the Chocolate Factory.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7" name="Google Shape;1297;p128"/>
          <p:cNvSpPr txBox="1"/>
          <p:nvPr>
            <p:ph idx="1" type="body"/>
          </p:nvPr>
        </p:nvSpPr>
        <p:spPr>
          <a:xfrm>
            <a:off x="6480675" y="1322300"/>
            <a:ext cx="5348400" cy="4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Caller 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must have permission to request API call to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Resource</a:t>
            </a:r>
            <a:endParaRPr b="1"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Resource </a:t>
            </a:r>
            <a:r>
              <a:rPr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must allow API call from </a:t>
            </a:r>
            <a:r>
              <a:rPr b="1" lang="en-US" sz="3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Caller</a:t>
            </a:r>
            <a:endParaRPr b="1" sz="3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8" name="Google Shape;12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100" y="1369575"/>
            <a:ext cx="5216400" cy="43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29"/>
          <p:cNvSpPr/>
          <p:nvPr/>
        </p:nvSpPr>
        <p:spPr>
          <a:xfrm>
            <a:off x="6180975" y="1436325"/>
            <a:ext cx="4956300" cy="421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Callee Permissions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4" name="Google Shape;1304;p129"/>
          <p:cNvSpPr/>
          <p:nvPr/>
        </p:nvSpPr>
        <p:spPr>
          <a:xfrm>
            <a:off x="950825" y="1436325"/>
            <a:ext cx="4956300" cy="421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Caller Permissions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5" name="Google Shape;1305;p129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Services </a:t>
            </a:r>
            <a:r>
              <a:rPr b="1" lang="en-US"/>
              <a:t>Permissions</a:t>
            </a:r>
            <a:endParaRPr b="1"/>
          </a:p>
        </p:txBody>
      </p:sp>
      <p:pic>
        <p:nvPicPr>
          <p:cNvPr id="1306" name="Google Shape;130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2232650"/>
            <a:ext cx="93535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29"/>
          <p:cNvSpPr txBox="1"/>
          <p:nvPr/>
        </p:nvSpPr>
        <p:spPr>
          <a:xfrm>
            <a:off x="1264375" y="3904400"/>
            <a:ext cx="180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8" name="Google Shape;1308;p129"/>
          <p:cNvSpPr txBox="1"/>
          <p:nvPr/>
        </p:nvSpPr>
        <p:spPr>
          <a:xfrm>
            <a:off x="3945550" y="3904400"/>
            <a:ext cx="180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Role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9" name="Google Shape;1309;p129"/>
          <p:cNvSpPr txBox="1"/>
          <p:nvPr/>
        </p:nvSpPr>
        <p:spPr>
          <a:xfrm>
            <a:off x="6230860" y="3904400"/>
            <a:ext cx="2376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Permission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0" name="Google Shape;1310;p129"/>
          <p:cNvSpPr txBox="1"/>
          <p:nvPr/>
        </p:nvSpPr>
        <p:spPr>
          <a:xfrm>
            <a:off x="9092450" y="3904400"/>
            <a:ext cx="180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S3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1" name="Google Shape;1311;p129"/>
          <p:cNvSpPr/>
          <p:nvPr/>
        </p:nvSpPr>
        <p:spPr>
          <a:xfrm>
            <a:off x="3905075" y="1283925"/>
            <a:ext cx="4804500" cy="3560400"/>
          </a:xfrm>
          <a:prstGeom prst="roundRect">
            <a:avLst>
              <a:gd fmla="val 27993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“Circle” of Trust!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30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Permissions: </a:t>
            </a:r>
            <a:r>
              <a:rPr b="1" lang="en-US"/>
              <a:t>Amazon Resource Names (ARN)</a:t>
            </a:r>
            <a:endParaRPr b="1"/>
          </a:p>
        </p:txBody>
      </p:sp>
      <p:sp>
        <p:nvSpPr>
          <p:cNvPr id="1317" name="Google Shape;1317;p130"/>
          <p:cNvSpPr txBox="1"/>
          <p:nvPr/>
        </p:nvSpPr>
        <p:spPr>
          <a:xfrm>
            <a:off x="556575" y="5946600"/>
            <a:ext cx="10272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0707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There’s nothing funny about ARNs, sorry. I don’t have any jokes for these … yet.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8" name="Google Shape;1318;p130"/>
          <p:cNvSpPr txBox="1"/>
          <p:nvPr>
            <p:ph idx="1" type="body"/>
          </p:nvPr>
        </p:nvSpPr>
        <p:spPr>
          <a:xfrm>
            <a:off x="650900" y="1322300"/>
            <a:ext cx="11178300" cy="4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arn:partition :service :region    :account-id  :resource-id</a:t>
            </a:r>
            <a:endParaRPr sz="1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arn:partition :service :region    :account-id  :resource-type/resource-id</a:t>
            </a:r>
            <a:endParaRPr sz="1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arn:partition :service :region    :account-id  :resource-type:resource-id</a:t>
            </a:r>
            <a:endParaRPr sz="1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arn:aws       :s3      :us-east-1 :123456789012:my_corporate_bucket/Develop/file</a:t>
            </a:r>
            <a:endParaRPr sz="1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arn:aws-cn    :lambda  :eu-west-1 :123456789012:function:my-function:1</a:t>
            </a:r>
            <a:endParaRPr sz="1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arn:aws-us-gov:iam     :          :123456789012:role/S3Access</a:t>
            </a:r>
            <a:endParaRPr sz="1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https://docs.aws.amazon.com/general/latest/gr/aws-arns-and-namespaces.html</a:t>
            </a: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31"/>
          <p:cNvSpPr txBox="1"/>
          <p:nvPr>
            <p:ph type="ctrTitle"/>
          </p:nvPr>
        </p:nvSpPr>
        <p:spPr>
          <a:xfrm>
            <a:off x="844050" y="268075"/>
            <a:ext cx="105039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Permissions</a:t>
            </a:r>
            <a:endParaRPr b="1"/>
          </a:p>
        </p:txBody>
      </p:sp>
      <p:sp>
        <p:nvSpPr>
          <p:cNvPr id="1324" name="Google Shape;1324;p131"/>
          <p:cNvSpPr txBox="1"/>
          <p:nvPr>
            <p:ph idx="2" type="body"/>
          </p:nvPr>
        </p:nvSpPr>
        <p:spPr>
          <a:xfrm>
            <a:off x="5461875" y="1292350"/>
            <a:ext cx="6044100" cy="46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Look for </a:t>
            </a:r>
            <a:r>
              <a:rPr b="1" lang="en-US" sz="3600"/>
              <a:t>Role </a:t>
            </a:r>
            <a:r>
              <a:rPr lang="en-US" sz="3600"/>
              <a:t>and </a:t>
            </a:r>
            <a:r>
              <a:rPr b="1" lang="en-US" sz="3600"/>
              <a:t>Permission </a:t>
            </a:r>
            <a:r>
              <a:rPr lang="en-US" sz="3600"/>
              <a:t>settings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Follow the principle of </a:t>
            </a:r>
            <a:r>
              <a:rPr b="1" lang="en-US" sz="3600"/>
              <a:t>least privilege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ARNs</a:t>
            </a:r>
            <a:r>
              <a:rPr lang="en-US" sz="3600"/>
              <a:t> are universal identifiers in AWS</a:t>
            </a:r>
            <a:endParaRPr sz="3600"/>
          </a:p>
        </p:txBody>
      </p:sp>
      <p:pic>
        <p:nvPicPr>
          <p:cNvPr id="1325" name="Google Shape;1325;p131"/>
          <p:cNvPicPr preferRelativeResize="0"/>
          <p:nvPr/>
        </p:nvPicPr>
        <p:blipFill rotWithShape="1">
          <a:blip r:embed="rId3">
            <a:alphaModFix/>
          </a:blip>
          <a:srcRect b="0" l="66585" r="0" t="55116"/>
          <a:stretch/>
        </p:blipFill>
        <p:spPr>
          <a:xfrm>
            <a:off x="1625697" y="1805525"/>
            <a:ext cx="3052850" cy="30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32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Serverless </a:t>
            </a:r>
            <a:r>
              <a:rPr b="1" lang="en-US"/>
              <a:t>Core Components</a:t>
            </a:r>
            <a:endParaRPr b="1"/>
          </a:p>
        </p:txBody>
      </p:sp>
      <p:pic>
        <p:nvPicPr>
          <p:cNvPr id="1331" name="Google Shape;133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13" y="1709725"/>
            <a:ext cx="467677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32"/>
          <p:cNvSpPr txBox="1"/>
          <p:nvPr/>
        </p:nvSpPr>
        <p:spPr>
          <a:xfrm>
            <a:off x="303425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Compute</a:t>
            </a:r>
            <a:endParaRPr/>
          </a:p>
        </p:txBody>
      </p:sp>
      <p:sp>
        <p:nvSpPr>
          <p:cNvPr id="1333" name="Google Shape;1333;p132"/>
          <p:cNvSpPr txBox="1"/>
          <p:nvPr/>
        </p:nvSpPr>
        <p:spPr>
          <a:xfrm>
            <a:off x="303425" y="3946875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/>
          </a:p>
        </p:txBody>
      </p:sp>
      <p:sp>
        <p:nvSpPr>
          <p:cNvPr id="1334" name="Google Shape;1334;p132"/>
          <p:cNvSpPr txBox="1"/>
          <p:nvPr/>
        </p:nvSpPr>
        <p:spPr>
          <a:xfrm>
            <a:off x="8282000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/>
          </a:p>
        </p:txBody>
      </p:sp>
      <p:sp>
        <p:nvSpPr>
          <p:cNvPr id="1335" name="Google Shape;1335;p132"/>
          <p:cNvSpPr txBox="1"/>
          <p:nvPr/>
        </p:nvSpPr>
        <p:spPr>
          <a:xfrm>
            <a:off x="8282000" y="3946875"/>
            <a:ext cx="36591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Permissions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88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Workshop Agenda (4 hours of AWS and .NET fun!)</a:t>
            </a:r>
            <a:endParaRPr/>
          </a:p>
        </p:txBody>
      </p:sp>
      <p:sp>
        <p:nvSpPr>
          <p:cNvPr id="1008" name="Google Shape;1008;p88"/>
          <p:cNvSpPr txBox="1"/>
          <p:nvPr>
            <p:ph idx="1" type="body"/>
          </p:nvPr>
        </p:nvSpPr>
        <p:spPr>
          <a:xfrm>
            <a:off x="6096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Hour 1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Review the Agenda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Icebreaker / Getting to know you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Make sure you’ve got everything setup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LAB: Securing your AWS Account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LAB: Setup DNS for your AWS Account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Q&amp;A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BREAK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Hour 2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AWS Structures and Endpoints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LAB: ASP.NET Core Hello Lambda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Mental Model for the Cloud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Q&amp;A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BREAK</a:t>
            </a:r>
            <a:endParaRPr/>
          </a:p>
        </p:txBody>
      </p:sp>
      <p:sp>
        <p:nvSpPr>
          <p:cNvPr id="1009" name="Google Shape;1009;p88"/>
          <p:cNvSpPr txBox="1"/>
          <p:nvPr>
            <p:ph idx="2" type="body"/>
          </p:nvPr>
        </p:nvSpPr>
        <p:spPr>
          <a:xfrm>
            <a:off x="6443200" y="1536625"/>
            <a:ext cx="5139300" cy="48183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Hour 3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AWS IAM (Requests and Identity)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LAB: ASP.NET Core DynamoDB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LAB: And now on Fargate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Q&amp;A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BREAK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Hour 4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VPCs and Networking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LAB: Relational Database Madness (Lambda and Fargate)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Q&amp;A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Wrap-Up (Clean up your AWS Accounts)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Time Permitting: AMA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3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34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take a break!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at ##:##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35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Identity and Access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(IAM)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36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IAM: How it works</a:t>
            </a:r>
            <a:endParaRPr/>
          </a:p>
        </p:txBody>
      </p:sp>
      <p:sp>
        <p:nvSpPr>
          <p:cNvPr id="1356" name="Google Shape;1356;p136"/>
          <p:cNvSpPr/>
          <p:nvPr/>
        </p:nvSpPr>
        <p:spPr>
          <a:xfrm>
            <a:off x="6180975" y="1436325"/>
            <a:ext cx="4956300" cy="4218000"/>
          </a:xfrm>
          <a:prstGeom prst="rect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Callee Permissions</a:t>
            </a:r>
            <a:endParaRPr sz="30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7" name="Google Shape;1357;p136"/>
          <p:cNvSpPr/>
          <p:nvPr/>
        </p:nvSpPr>
        <p:spPr>
          <a:xfrm>
            <a:off x="950825" y="1436325"/>
            <a:ext cx="4956300" cy="4218000"/>
          </a:xfrm>
          <a:prstGeom prst="rect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Caller Permissions</a:t>
            </a:r>
            <a:endParaRPr sz="30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8" name="Google Shape;135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2232650"/>
            <a:ext cx="93535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36"/>
          <p:cNvSpPr txBox="1"/>
          <p:nvPr/>
        </p:nvSpPr>
        <p:spPr>
          <a:xfrm>
            <a:off x="1264375" y="3904400"/>
            <a:ext cx="180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endParaRPr sz="30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0" name="Google Shape;1360;p136"/>
          <p:cNvSpPr txBox="1"/>
          <p:nvPr/>
        </p:nvSpPr>
        <p:spPr>
          <a:xfrm>
            <a:off x="3945550" y="3904400"/>
            <a:ext cx="180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Role</a:t>
            </a:r>
            <a:endParaRPr sz="30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1" name="Google Shape;1361;p136"/>
          <p:cNvSpPr txBox="1"/>
          <p:nvPr/>
        </p:nvSpPr>
        <p:spPr>
          <a:xfrm>
            <a:off x="6230860" y="3904400"/>
            <a:ext cx="2376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Permission</a:t>
            </a:r>
            <a:endParaRPr sz="30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2" name="Google Shape;1362;p136"/>
          <p:cNvSpPr txBox="1"/>
          <p:nvPr/>
        </p:nvSpPr>
        <p:spPr>
          <a:xfrm>
            <a:off x="9092450" y="3904400"/>
            <a:ext cx="180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06060"/>
                </a:solidFill>
                <a:latin typeface="Open Sans"/>
                <a:ea typeface="Open Sans"/>
                <a:cs typeface="Open Sans"/>
                <a:sym typeface="Open Sans"/>
              </a:rPr>
              <a:t>S3</a:t>
            </a:r>
            <a:endParaRPr sz="30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3" name="Google Shape;1363;p136"/>
          <p:cNvSpPr/>
          <p:nvPr/>
        </p:nvSpPr>
        <p:spPr>
          <a:xfrm>
            <a:off x="3568775" y="1283925"/>
            <a:ext cx="5140800" cy="3560400"/>
          </a:xfrm>
          <a:prstGeom prst="roundRect">
            <a:avLst>
              <a:gd fmla="val 27993" name="adj"/>
            </a:avLst>
          </a:prstGeom>
          <a:noFill/>
          <a:ln cap="flat" cmpd="sng" w="76200">
            <a:solidFill>
              <a:srgbClr val="00C1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“Circle” of Trust!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37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IAM: How it works</a:t>
            </a:r>
            <a:endParaRPr/>
          </a:p>
        </p:txBody>
      </p:sp>
      <p:sp>
        <p:nvSpPr>
          <p:cNvPr id="1369" name="Google Shape;1369;p137"/>
          <p:cNvSpPr txBox="1"/>
          <p:nvPr>
            <p:ph idx="1" type="body"/>
          </p:nvPr>
        </p:nvSpPr>
        <p:spPr>
          <a:xfrm>
            <a:off x="6096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Role is established by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Explicit Access Key credentials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Assumed role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Resource assigned role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 sz="2400"/>
              <a:t>Role </a:t>
            </a:r>
            <a:r>
              <a:rPr b="1" lang="en-US" sz="2400"/>
              <a:t>Policies </a:t>
            </a:r>
            <a:r>
              <a:rPr lang="en-US" sz="2400"/>
              <a:t>define</a:t>
            </a:r>
            <a:r>
              <a:rPr lang="en-US" sz="2400"/>
              <a:t> what API calls can be made to which resources</a:t>
            </a:r>
            <a:endParaRPr sz="2400"/>
          </a:p>
        </p:txBody>
      </p:sp>
      <p:sp>
        <p:nvSpPr>
          <p:cNvPr id="1370" name="Google Shape;1370;p137"/>
          <p:cNvSpPr txBox="1"/>
          <p:nvPr>
            <p:ph idx="2" type="body"/>
          </p:nvPr>
        </p:nvSpPr>
        <p:spPr>
          <a:xfrm>
            <a:off x="64432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Permissions are established by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Policies assigned to resource</a:t>
            </a:r>
            <a:endParaRPr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38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IAM: How it works</a:t>
            </a:r>
            <a:endParaRPr/>
          </a:p>
        </p:txBody>
      </p:sp>
      <p:pic>
        <p:nvPicPr>
          <p:cNvPr id="1376" name="Google Shape;137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200" y="276725"/>
            <a:ext cx="4553174" cy="64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138"/>
          <p:cNvSpPr txBox="1"/>
          <p:nvPr/>
        </p:nvSpPr>
        <p:spPr>
          <a:xfrm>
            <a:off x="354100" y="1341800"/>
            <a:ext cx="54696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"Version": "2012-10-17",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"Statement": [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"Sid": "Statement1",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"Action": [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"s3:GetObject",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"s3:ListBucket",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"s3:PutObject"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],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"Effect": "Allow",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"Resource": [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"arn:aws:s3:::DOC-EXAMPLE-BUCKET1",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"arn:aws:s3:::DOC-EXAMPLE-BUCKET1/*"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]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]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7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39"/>
          <p:cNvSpPr txBox="1"/>
          <p:nvPr>
            <p:ph idx="1" type="body"/>
          </p:nvPr>
        </p:nvSpPr>
        <p:spPr>
          <a:xfrm>
            <a:off x="609600" y="1536633"/>
            <a:ext cx="109728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Principals</a:t>
            </a:r>
            <a:r>
              <a:rPr lang="en-US"/>
              <a:t> can be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US"/>
              <a:t>)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Any role from a particular AWS </a:t>
            </a:r>
            <a:r>
              <a:rPr lang="en-US"/>
              <a:t>account</a:t>
            </a:r>
            <a:r>
              <a:rPr lang="en-US"/>
              <a:t>: </a:t>
            </a:r>
            <a:r>
              <a:rPr b="1" lang="en-US"/>
              <a:t>arn:aws:iam::555555555555:root</a:t>
            </a:r>
            <a:br>
              <a:rPr b="1" lang="en-US"/>
            </a:b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Individual IAM User: </a:t>
            </a:r>
            <a:r>
              <a:rPr b="1" lang="en-US"/>
              <a:t>arn:aws:iam::555555555555:user/user-name</a:t>
            </a:r>
            <a:br>
              <a:rPr b="1" lang="en-US"/>
            </a:b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IAM Role: </a:t>
            </a:r>
            <a:r>
              <a:rPr b="1" lang="en-US"/>
              <a:t>arn:aws:iam::555555555555:role/role-name</a:t>
            </a:r>
            <a:br>
              <a:rPr b="1" lang="en-US"/>
            </a:b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AWS Service: </a:t>
            </a:r>
            <a:r>
              <a:rPr b="1" lang="en-US"/>
              <a:t>ecs.amazonaws.com</a:t>
            </a:r>
            <a:br>
              <a:rPr b="1" lang="en-US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Public: </a:t>
            </a:r>
            <a:r>
              <a:rPr b="1" lang="en-US"/>
              <a:t>*</a:t>
            </a:r>
            <a:r>
              <a:rPr lang="en-US"/>
              <a:t> (very not recommended)</a:t>
            </a:r>
            <a:endParaRPr/>
          </a:p>
        </p:txBody>
      </p:sp>
      <p:sp>
        <p:nvSpPr>
          <p:cNvPr id="1383" name="Google Shape;1383;p139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IAM: How it works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40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Lab: Hello World ASP.NET Core + DynamoDB (~15 min)</a:t>
            </a:r>
            <a:endParaRPr/>
          </a:p>
        </p:txBody>
      </p:sp>
      <p:sp>
        <p:nvSpPr>
          <p:cNvPr id="1389" name="Google Shape;1389;p140"/>
          <p:cNvSpPr txBox="1"/>
          <p:nvPr>
            <p:ph idx="2" type="body"/>
          </p:nvPr>
        </p:nvSpPr>
        <p:spPr>
          <a:xfrm>
            <a:off x="8227750" y="1547213"/>
            <a:ext cx="28704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Instructions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See the README instructions for Workshop 02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Checkout branch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Deploy the application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Let’s explore the parts of the application together</a:t>
            </a:r>
            <a:endParaRPr b="1"/>
          </a:p>
        </p:txBody>
      </p:sp>
      <p:pic>
        <p:nvPicPr>
          <p:cNvPr id="1390" name="Google Shape;1390;p1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950" y="1547225"/>
            <a:ext cx="6258970" cy="455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41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Lab: Hello ASP.NET Core + DynamoDB + Fargate (~15 min)</a:t>
            </a:r>
            <a:endParaRPr/>
          </a:p>
        </p:txBody>
      </p:sp>
      <p:sp>
        <p:nvSpPr>
          <p:cNvPr id="1396" name="Google Shape;1396;p141"/>
          <p:cNvSpPr txBox="1"/>
          <p:nvPr>
            <p:ph idx="2" type="body"/>
          </p:nvPr>
        </p:nvSpPr>
        <p:spPr>
          <a:xfrm>
            <a:off x="8227750" y="1547213"/>
            <a:ext cx="28704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Instructions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See the README instructions for Workshop 03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Checkout branch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Deploy the VPC and application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Let’s explore the parts of the application together</a:t>
            </a:r>
            <a:endParaRPr b="1"/>
          </a:p>
        </p:txBody>
      </p:sp>
      <p:pic>
        <p:nvPicPr>
          <p:cNvPr id="1397" name="Google Shape;1397;p1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50" y="1212463"/>
            <a:ext cx="7712823" cy="52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42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9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 the Ice!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43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take a break!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at ##:##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44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VPC Network Communication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5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VPCs and Networking</a:t>
            </a:r>
            <a:endParaRPr/>
          </a:p>
        </p:txBody>
      </p:sp>
      <p:pic>
        <p:nvPicPr>
          <p:cNvPr id="1418" name="Google Shape;141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5" y="88375"/>
            <a:ext cx="10591877" cy="676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45"/>
          <p:cNvSpPr txBox="1"/>
          <p:nvPr/>
        </p:nvSpPr>
        <p:spPr>
          <a:xfrm>
            <a:off x="5922850" y="6310050"/>
            <a:ext cx="48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https://aws.amazon.com/quickstart/architecture/vpc/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46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VPC Network Communication: Same Subnet</a:t>
            </a:r>
            <a:endParaRPr/>
          </a:p>
        </p:txBody>
      </p:sp>
      <p:pic>
        <p:nvPicPr>
          <p:cNvPr id="1425" name="Google Shape;1425;p1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650" y="1234612"/>
            <a:ext cx="7708701" cy="438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47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VPC Network Communication: Different Subnet</a:t>
            </a:r>
            <a:endParaRPr/>
          </a:p>
        </p:txBody>
      </p:sp>
      <p:pic>
        <p:nvPicPr>
          <p:cNvPr id="1431" name="Google Shape;1431;p1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" y="1317125"/>
            <a:ext cx="11684003" cy="493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Lab: Relational Database Madness (~30 min)</a:t>
            </a:r>
            <a:endParaRPr/>
          </a:p>
        </p:txBody>
      </p:sp>
      <p:sp>
        <p:nvSpPr>
          <p:cNvPr id="1437" name="Google Shape;1437;p148"/>
          <p:cNvSpPr txBox="1"/>
          <p:nvPr>
            <p:ph idx="2" type="body"/>
          </p:nvPr>
        </p:nvSpPr>
        <p:spPr>
          <a:xfrm>
            <a:off x="8227750" y="1547213"/>
            <a:ext cx="28704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Instructions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See the README instructions for Workshop 04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Checkout branch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Deploy the application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Let’s explore the parts of the application together</a:t>
            </a:r>
            <a:endParaRPr b="1"/>
          </a:p>
        </p:txBody>
      </p:sp>
      <p:pic>
        <p:nvPicPr>
          <p:cNvPr id="1438" name="Google Shape;1438;p1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00" y="1177938"/>
            <a:ext cx="7814750" cy="5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49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9" name="Google Shape;1449;p150"/>
          <p:cNvGraphicFramePr/>
          <p:nvPr/>
        </p:nvGraphicFramePr>
        <p:xfrm>
          <a:off x="120316" y="763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{81DCDFC8-3369-4E97-94C6-A5E5D9AF4195}</a:tableStyleId>
              </a:tblPr>
              <a:tblGrid>
                <a:gridCol w="11971425"/>
              </a:tblGrid>
              <a:tr h="1544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 cap="none" strike="noStrike">
                          <a:solidFill>
                            <a:schemeClr val="dk1"/>
                          </a:solidFill>
                        </a:rPr>
                        <a:t>Titanium Sponsors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0" name="Google Shape;1450;p150"/>
          <p:cNvGraphicFramePr/>
          <p:nvPr/>
        </p:nvGraphicFramePr>
        <p:xfrm>
          <a:off x="120314" y="16521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{81DCDFC8-3369-4E97-94C6-A5E5D9AF4195}</a:tableStyleId>
              </a:tblPr>
              <a:tblGrid>
                <a:gridCol w="11974300"/>
              </a:tblGrid>
              <a:tr h="373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cap="none" strike="noStrike">
                          <a:solidFill>
                            <a:schemeClr val="dk1"/>
                          </a:solidFill>
                        </a:rPr>
                        <a:t>Platinum Sponsors</a:t>
                      </a:r>
                      <a:endParaRPr sz="2000" u="sng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1" name="Google Shape;1451;p150"/>
          <p:cNvGraphicFramePr/>
          <p:nvPr/>
        </p:nvGraphicFramePr>
        <p:xfrm>
          <a:off x="120316" y="540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{81DCDFC8-3369-4E97-94C6-A5E5D9AF4195}</a:tableStyleId>
              </a:tblPr>
              <a:tblGrid>
                <a:gridCol w="11971425"/>
              </a:tblGrid>
              <a:tr h="1349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>
                          <a:solidFill>
                            <a:schemeClr val="dk1"/>
                          </a:solidFill>
                        </a:rPr>
                        <a:t>Gold Sponsors</a:t>
                      </a:r>
                      <a:endParaRPr sz="12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descr="Cerner.png" id="1452" name="Google Shape;1452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2487" y="6228956"/>
            <a:ext cx="1360780" cy="36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1154" y="3720773"/>
            <a:ext cx="2829074" cy="65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5376" y="5495464"/>
            <a:ext cx="1313561" cy="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753" y="3651303"/>
            <a:ext cx="1691280" cy="68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53096" y="3473685"/>
            <a:ext cx="1870591" cy="116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1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2257" y="2068038"/>
            <a:ext cx="1105939" cy="69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54520" y="2928997"/>
            <a:ext cx="3096820" cy="47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1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08632" y="528041"/>
            <a:ext cx="2431589" cy="82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1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68337" y="433502"/>
            <a:ext cx="5066296" cy="117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06945" y="4505694"/>
            <a:ext cx="2834165" cy="85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72039" y="2103272"/>
            <a:ext cx="2095529" cy="54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55971" y="5316149"/>
            <a:ext cx="2108929" cy="91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114833" y="5629628"/>
            <a:ext cx="2066166" cy="38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1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34288" y="6282745"/>
            <a:ext cx="1210384" cy="29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4321" y="2947135"/>
            <a:ext cx="2488276" cy="41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5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948300" y="6151502"/>
            <a:ext cx="1333383" cy="38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706505" y="3335802"/>
            <a:ext cx="1078872" cy="111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50"/>
          <p:cNvPicPr preferRelativeResize="0"/>
          <p:nvPr/>
        </p:nvPicPr>
        <p:blipFill rotWithShape="1">
          <a:blip r:embed="rId20">
            <a:alphaModFix/>
          </a:blip>
          <a:srcRect b="38899" l="0" r="0" t="38612"/>
          <a:stretch/>
        </p:blipFill>
        <p:spPr>
          <a:xfrm>
            <a:off x="9399708" y="2061870"/>
            <a:ext cx="2391056" cy="53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15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92216" y="4500285"/>
            <a:ext cx="1462988" cy="72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15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786298" y="5610917"/>
            <a:ext cx="1219681" cy="353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472" name="Google Shape;1472;p15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697858" y="2796686"/>
            <a:ext cx="1726139" cy="581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473" name="Google Shape;1473;p15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510135" y="3800626"/>
            <a:ext cx="2101664" cy="497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474" name="Google Shape;1474;p15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592812" y="4694791"/>
            <a:ext cx="1659715" cy="559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475" name="Google Shape;1475;p15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050576" y="3147067"/>
            <a:ext cx="1450130" cy="4871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476" name="Google Shape;1476;p15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216056" y="1959226"/>
            <a:ext cx="2494299" cy="839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ackground pattern&#10;&#10;Description automatically generated" id="1477" name="Google Shape;1477;p15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56153" y="4712784"/>
            <a:ext cx="1560086" cy="524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ogo&#10;&#10;Description automatically generated" id="1478" name="Google Shape;1478;p15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335316" y="2167931"/>
            <a:ext cx="1655985" cy="557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479" name="Google Shape;1479;p15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327438" y="6017318"/>
            <a:ext cx="1060744" cy="596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480" name="Google Shape;1480;p15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49751" y="5979167"/>
            <a:ext cx="1276475" cy="670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plate, dishware&#10;&#10;Description automatically generated" id="1481" name="Google Shape;1481;p15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634574" y="5594006"/>
            <a:ext cx="1194961" cy="403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482" name="Google Shape;1482;p15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0446849" y="6087913"/>
            <a:ext cx="1394286" cy="469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483" name="Google Shape;1483;p15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0258548" y="5482079"/>
            <a:ext cx="1623500" cy="547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con&#10;&#10;Description automatically generated" id="1484" name="Google Shape;1484;p15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9258794" y="4772461"/>
            <a:ext cx="2547386" cy="41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low confidence" id="1485" name="Google Shape;1485;p15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729769" y="6028186"/>
            <a:ext cx="1946061" cy="659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1A8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151"/>
          <p:cNvPicPr preferRelativeResize="0"/>
          <p:nvPr/>
        </p:nvPicPr>
        <p:blipFill rotWithShape="1">
          <a:blip r:embed="rId3">
            <a:alphaModFix/>
          </a:blip>
          <a:srcRect b="73333" l="0" r="22221" t="0"/>
          <a:stretch/>
        </p:blipFill>
        <p:spPr>
          <a:xfrm>
            <a:off x="6830400" y="3200400"/>
            <a:ext cx="5334001" cy="182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51"/>
          <p:cNvPicPr preferRelativeResize="0"/>
          <p:nvPr/>
        </p:nvPicPr>
        <p:blipFill rotWithShape="1">
          <a:blip r:embed="rId3">
            <a:alphaModFix/>
          </a:blip>
          <a:srcRect b="73333" l="0" r="22221" t="0"/>
          <a:stretch/>
        </p:blipFill>
        <p:spPr>
          <a:xfrm>
            <a:off x="6858000" y="0"/>
            <a:ext cx="5334001" cy="182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7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151"/>
          <p:cNvPicPr preferRelativeResize="0"/>
          <p:nvPr/>
        </p:nvPicPr>
        <p:blipFill rotWithShape="1">
          <a:blip r:embed="rId3">
            <a:alphaModFix/>
          </a:blip>
          <a:srcRect b="73333" l="0" r="21414" t="0"/>
          <a:stretch/>
        </p:blipFill>
        <p:spPr>
          <a:xfrm>
            <a:off x="6802767" y="5029200"/>
            <a:ext cx="5389230" cy="182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51"/>
          <p:cNvPicPr preferRelativeResize="0"/>
          <p:nvPr/>
        </p:nvPicPr>
        <p:blipFill rotWithShape="1">
          <a:blip r:embed="rId3">
            <a:alphaModFix/>
          </a:blip>
          <a:srcRect b="73332" l="0" r="22221" t="6667"/>
          <a:stretch/>
        </p:blipFill>
        <p:spPr>
          <a:xfrm>
            <a:off x="6830400" y="1828799"/>
            <a:ext cx="5334001" cy="137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912" y="609600"/>
            <a:ext cx="4700488" cy="60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52"/>
          <p:cNvPicPr preferRelativeResize="0"/>
          <p:nvPr/>
        </p:nvPicPr>
        <p:blipFill rotWithShape="1">
          <a:blip r:embed="rId3">
            <a:alphaModFix/>
          </a:blip>
          <a:srcRect b="7741" l="0" r="0" t="7741"/>
          <a:stretch/>
        </p:blipFill>
        <p:spPr>
          <a:xfrm>
            <a:off x="0" y="0"/>
            <a:ext cx="121919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52"/>
          <p:cNvSpPr/>
          <p:nvPr/>
        </p:nvSpPr>
        <p:spPr>
          <a:xfrm>
            <a:off x="-7800" y="0"/>
            <a:ext cx="12207600" cy="6858000"/>
          </a:xfrm>
          <a:prstGeom prst="rect">
            <a:avLst/>
          </a:prstGeom>
          <a:gradFill>
            <a:gsLst>
              <a:gs pos="0">
                <a:srgbClr val="0079C1">
                  <a:alpha val="76470"/>
                </a:srgbClr>
              </a:gs>
              <a:gs pos="100000">
                <a:srgbClr val="00C1A8">
                  <a:alpha val="8745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52"/>
          <p:cNvSpPr txBox="1"/>
          <p:nvPr>
            <p:ph type="title"/>
          </p:nvPr>
        </p:nvSpPr>
        <p:spPr>
          <a:xfrm>
            <a:off x="609600" y="883367"/>
            <a:ext cx="11074800" cy="4120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/>
              <a:t>Let’s continue the conversation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Visit the Headspring booth!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1503" name="Google Shape;1503;p1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4" name="Google Shape;1504;p152"/>
          <p:cNvSpPr txBox="1"/>
          <p:nvPr>
            <p:ph idx="1" type="subTitle"/>
          </p:nvPr>
        </p:nvSpPr>
        <p:spPr>
          <a:xfrm>
            <a:off x="1558033" y="4797567"/>
            <a:ext cx="4245900" cy="524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-US"/>
              <a:t>www.headspring.com</a:t>
            </a:r>
            <a:endParaRPr/>
          </a:p>
        </p:txBody>
      </p:sp>
      <p:sp>
        <p:nvSpPr>
          <p:cNvPr id="1505" name="Google Shape;1505;p152"/>
          <p:cNvSpPr txBox="1"/>
          <p:nvPr>
            <p:ph idx="2" type="subTitle"/>
          </p:nvPr>
        </p:nvSpPr>
        <p:spPr>
          <a:xfrm>
            <a:off x="1558020" y="5561175"/>
            <a:ext cx="7396500" cy="524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-US"/>
              <a:t>garo</a:t>
            </a:r>
            <a:r>
              <a:rPr lang="en-US"/>
              <a:t>@headspring.com  	patrickm@headspring.com</a:t>
            </a:r>
            <a:endParaRPr/>
          </a:p>
        </p:txBody>
      </p:sp>
      <p:pic>
        <p:nvPicPr>
          <p:cNvPr id="1506" name="Google Shape;1506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9676" y="291198"/>
            <a:ext cx="1669546" cy="257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152"/>
          <p:cNvGrpSpPr/>
          <p:nvPr/>
        </p:nvGrpSpPr>
        <p:grpSpPr>
          <a:xfrm>
            <a:off x="742568" y="5561059"/>
            <a:ext cx="524787" cy="524787"/>
            <a:chOff x="556940" y="3637485"/>
            <a:chExt cx="393600" cy="393600"/>
          </a:xfrm>
        </p:grpSpPr>
        <p:sp>
          <p:nvSpPr>
            <p:cNvPr id="1508" name="Google Shape;1508;p152"/>
            <p:cNvSpPr/>
            <p:nvPr/>
          </p:nvSpPr>
          <p:spPr>
            <a:xfrm>
              <a:off x="556940" y="3637485"/>
              <a:ext cx="393600" cy="39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00025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2"/>
            <p:cNvSpPr/>
            <p:nvPr/>
          </p:nvSpPr>
          <p:spPr>
            <a:xfrm>
              <a:off x="657457" y="3770649"/>
              <a:ext cx="192999" cy="146600"/>
            </a:xfrm>
            <a:custGeom>
              <a:rect b="b" l="l" r="r" t="t"/>
              <a:pathLst>
                <a:path extrusionOk="0" h="851" w="1326">
                  <a:moveTo>
                    <a:pt x="86" y="765"/>
                  </a:moveTo>
                  <a:lnTo>
                    <a:pt x="86" y="127"/>
                  </a:lnTo>
                  <a:lnTo>
                    <a:pt x="642" y="411"/>
                  </a:lnTo>
                  <a:cubicBezTo>
                    <a:pt x="643" y="411"/>
                    <a:pt x="644" y="412"/>
                    <a:pt x="644" y="412"/>
                  </a:cubicBezTo>
                  <a:cubicBezTo>
                    <a:pt x="645" y="412"/>
                    <a:pt x="645" y="412"/>
                    <a:pt x="645" y="412"/>
                  </a:cubicBezTo>
                  <a:cubicBezTo>
                    <a:pt x="646" y="412"/>
                    <a:pt x="646" y="413"/>
                    <a:pt x="647" y="413"/>
                  </a:cubicBezTo>
                  <a:lnTo>
                    <a:pt x="648" y="413"/>
                  </a:lnTo>
                  <a:cubicBezTo>
                    <a:pt x="648" y="414"/>
                    <a:pt x="649" y="414"/>
                    <a:pt x="650" y="414"/>
                  </a:cubicBezTo>
                  <a:cubicBezTo>
                    <a:pt x="651" y="414"/>
                    <a:pt x="652" y="414"/>
                    <a:pt x="653" y="415"/>
                  </a:cubicBezTo>
                  <a:cubicBezTo>
                    <a:pt x="654" y="415"/>
                    <a:pt x="655" y="415"/>
                    <a:pt x="655" y="415"/>
                  </a:cubicBezTo>
                  <a:cubicBezTo>
                    <a:pt x="656" y="415"/>
                    <a:pt x="656" y="415"/>
                    <a:pt x="656" y="415"/>
                  </a:cubicBezTo>
                  <a:cubicBezTo>
                    <a:pt x="657" y="415"/>
                    <a:pt x="657" y="415"/>
                    <a:pt x="658" y="415"/>
                  </a:cubicBezTo>
                  <a:lnTo>
                    <a:pt x="659" y="415"/>
                  </a:lnTo>
                  <a:cubicBezTo>
                    <a:pt x="660" y="415"/>
                    <a:pt x="661" y="416"/>
                    <a:pt x="661" y="416"/>
                  </a:cubicBezTo>
                  <a:lnTo>
                    <a:pt x="662" y="416"/>
                  </a:lnTo>
                  <a:cubicBezTo>
                    <a:pt x="662" y="416"/>
                    <a:pt x="663" y="415"/>
                    <a:pt x="664" y="415"/>
                  </a:cubicBezTo>
                  <a:lnTo>
                    <a:pt x="665" y="415"/>
                  </a:lnTo>
                  <a:cubicBezTo>
                    <a:pt x="665" y="415"/>
                    <a:pt x="666" y="415"/>
                    <a:pt x="667" y="415"/>
                  </a:cubicBezTo>
                  <a:lnTo>
                    <a:pt x="668" y="415"/>
                  </a:lnTo>
                  <a:cubicBezTo>
                    <a:pt x="668" y="415"/>
                    <a:pt x="669" y="415"/>
                    <a:pt x="670" y="415"/>
                  </a:cubicBezTo>
                  <a:cubicBezTo>
                    <a:pt x="671" y="414"/>
                    <a:pt x="672" y="414"/>
                    <a:pt x="673" y="414"/>
                  </a:cubicBezTo>
                  <a:cubicBezTo>
                    <a:pt x="674" y="414"/>
                    <a:pt x="675" y="414"/>
                    <a:pt x="675" y="413"/>
                  </a:cubicBezTo>
                  <a:cubicBezTo>
                    <a:pt x="676" y="413"/>
                    <a:pt x="676" y="413"/>
                    <a:pt x="676" y="413"/>
                  </a:cubicBezTo>
                  <a:cubicBezTo>
                    <a:pt x="677" y="413"/>
                    <a:pt x="677" y="412"/>
                    <a:pt x="678" y="412"/>
                  </a:cubicBezTo>
                  <a:cubicBezTo>
                    <a:pt x="679" y="412"/>
                    <a:pt x="680" y="411"/>
                    <a:pt x="681" y="411"/>
                  </a:cubicBezTo>
                  <a:lnTo>
                    <a:pt x="1240" y="127"/>
                  </a:lnTo>
                  <a:lnTo>
                    <a:pt x="1240" y="765"/>
                  </a:lnTo>
                  <a:close/>
                  <a:moveTo>
                    <a:pt x="662" y="324"/>
                  </a:moveTo>
                  <a:lnTo>
                    <a:pt x="194" y="86"/>
                  </a:lnTo>
                  <a:lnTo>
                    <a:pt x="1132" y="86"/>
                  </a:lnTo>
                  <a:close/>
                  <a:moveTo>
                    <a:pt x="1326" y="60"/>
                  </a:moveTo>
                  <a:cubicBezTo>
                    <a:pt x="1327" y="52"/>
                    <a:pt x="1325" y="45"/>
                    <a:pt x="1322" y="37"/>
                  </a:cubicBezTo>
                  <a:cubicBezTo>
                    <a:pt x="1320" y="33"/>
                    <a:pt x="1317" y="30"/>
                    <a:pt x="1315" y="27"/>
                  </a:cubicBezTo>
                  <a:cubicBezTo>
                    <a:pt x="1303" y="11"/>
                    <a:pt x="1283" y="0"/>
                    <a:pt x="1260" y="0"/>
                  </a:cubicBezTo>
                  <a:lnTo>
                    <a:pt x="66" y="0"/>
                  </a:lnTo>
                  <a:cubicBezTo>
                    <a:pt x="43" y="0"/>
                    <a:pt x="23" y="11"/>
                    <a:pt x="11" y="27"/>
                  </a:cubicBezTo>
                  <a:cubicBezTo>
                    <a:pt x="9" y="30"/>
                    <a:pt x="6" y="33"/>
                    <a:pt x="4" y="37"/>
                  </a:cubicBezTo>
                  <a:cubicBezTo>
                    <a:pt x="1" y="44"/>
                    <a:pt x="-1" y="52"/>
                    <a:pt x="0" y="60"/>
                  </a:cubicBezTo>
                  <a:cubicBezTo>
                    <a:pt x="0" y="61"/>
                    <a:pt x="0" y="63"/>
                    <a:pt x="0" y="64"/>
                  </a:cubicBezTo>
                  <a:lnTo>
                    <a:pt x="0" y="787"/>
                  </a:lnTo>
                  <a:cubicBezTo>
                    <a:pt x="0" y="822"/>
                    <a:pt x="29" y="851"/>
                    <a:pt x="66" y="851"/>
                  </a:cubicBezTo>
                  <a:lnTo>
                    <a:pt x="1260" y="851"/>
                  </a:lnTo>
                  <a:cubicBezTo>
                    <a:pt x="1297" y="851"/>
                    <a:pt x="1326" y="822"/>
                    <a:pt x="1326" y="787"/>
                  </a:cubicBezTo>
                  <a:lnTo>
                    <a:pt x="1326" y="64"/>
                  </a:lnTo>
                  <a:cubicBezTo>
                    <a:pt x="1326" y="63"/>
                    <a:pt x="1326" y="61"/>
                    <a:pt x="1326" y="6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1" anchor="ctr" bIns="60000" lIns="120000" spcFirstLastPara="1" rIns="120000" wrap="square" tIns="60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152"/>
          <p:cNvGrpSpPr/>
          <p:nvPr/>
        </p:nvGrpSpPr>
        <p:grpSpPr>
          <a:xfrm>
            <a:off x="742568" y="4797478"/>
            <a:ext cx="524787" cy="524787"/>
            <a:chOff x="556940" y="3064785"/>
            <a:chExt cx="393600" cy="393600"/>
          </a:xfrm>
        </p:grpSpPr>
        <p:sp>
          <p:nvSpPr>
            <p:cNvPr id="1511" name="Google Shape;1511;p152"/>
            <p:cNvSpPr/>
            <p:nvPr/>
          </p:nvSpPr>
          <p:spPr>
            <a:xfrm>
              <a:off x="556940" y="3064785"/>
              <a:ext cx="393600" cy="39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00025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2" name="Google Shape;1512;p152"/>
            <p:cNvGrpSpPr/>
            <p:nvPr/>
          </p:nvGrpSpPr>
          <p:grpSpPr>
            <a:xfrm>
              <a:off x="643689" y="3150804"/>
              <a:ext cx="220574" cy="220820"/>
              <a:chOff x="538852" y="4004298"/>
              <a:chExt cx="323280" cy="323640"/>
            </a:xfrm>
          </p:grpSpPr>
          <p:sp>
            <p:nvSpPr>
              <p:cNvPr id="1513" name="Google Shape;1513;p152"/>
              <p:cNvSpPr/>
              <p:nvPr/>
            </p:nvSpPr>
            <p:spPr>
              <a:xfrm>
                <a:off x="538852" y="4004298"/>
                <a:ext cx="323280" cy="323280"/>
              </a:xfrm>
              <a:custGeom>
                <a:rect b="b" l="l" r="r" t="t"/>
                <a:pathLst>
                  <a:path extrusionOk="0" h="899" w="899">
                    <a:moveTo>
                      <a:pt x="450" y="55"/>
                    </a:moveTo>
                    <a:cubicBezTo>
                      <a:pt x="232" y="55"/>
                      <a:pt x="55" y="232"/>
                      <a:pt x="55" y="450"/>
                    </a:cubicBezTo>
                    <a:cubicBezTo>
                      <a:pt x="55" y="667"/>
                      <a:pt x="232" y="844"/>
                      <a:pt x="450" y="844"/>
                    </a:cubicBezTo>
                    <a:cubicBezTo>
                      <a:pt x="667" y="844"/>
                      <a:pt x="844" y="667"/>
                      <a:pt x="844" y="450"/>
                    </a:cubicBezTo>
                    <a:cubicBezTo>
                      <a:pt x="844" y="232"/>
                      <a:pt x="667" y="55"/>
                      <a:pt x="450" y="55"/>
                    </a:cubicBezTo>
                    <a:close/>
                    <a:moveTo>
                      <a:pt x="450" y="899"/>
                    </a:moveTo>
                    <a:cubicBezTo>
                      <a:pt x="330" y="899"/>
                      <a:pt x="217" y="852"/>
                      <a:pt x="132" y="767"/>
                    </a:cubicBezTo>
                    <a:cubicBezTo>
                      <a:pt x="47" y="683"/>
                      <a:pt x="0" y="570"/>
                      <a:pt x="0" y="450"/>
                    </a:cubicBezTo>
                    <a:cubicBezTo>
                      <a:pt x="0" y="330"/>
                      <a:pt x="47" y="217"/>
                      <a:pt x="132" y="132"/>
                    </a:cubicBezTo>
                    <a:cubicBezTo>
                      <a:pt x="217" y="47"/>
                      <a:pt x="330" y="0"/>
                      <a:pt x="450" y="0"/>
                    </a:cubicBezTo>
                    <a:cubicBezTo>
                      <a:pt x="570" y="0"/>
                      <a:pt x="683" y="47"/>
                      <a:pt x="767" y="132"/>
                    </a:cubicBezTo>
                    <a:cubicBezTo>
                      <a:pt x="852" y="217"/>
                      <a:pt x="899" y="330"/>
                      <a:pt x="899" y="450"/>
                    </a:cubicBezTo>
                    <a:cubicBezTo>
                      <a:pt x="899" y="570"/>
                      <a:pt x="852" y="683"/>
                      <a:pt x="767" y="767"/>
                    </a:cubicBezTo>
                    <a:cubicBezTo>
                      <a:pt x="683" y="852"/>
                      <a:pt x="570" y="899"/>
                      <a:pt x="450" y="8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60000" lIns="120000" spcFirstLastPara="1" rIns="120000" wrap="square" tIns="60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152"/>
              <p:cNvSpPr/>
              <p:nvPr/>
            </p:nvSpPr>
            <p:spPr>
              <a:xfrm>
                <a:off x="588172" y="4044258"/>
                <a:ext cx="225359" cy="52560"/>
              </a:xfrm>
              <a:custGeom>
                <a:rect b="b" l="l" r="r" t="t"/>
                <a:pathLst>
                  <a:path extrusionOk="0" h="147" w="627">
                    <a:moveTo>
                      <a:pt x="318" y="147"/>
                    </a:moveTo>
                    <a:cubicBezTo>
                      <a:pt x="315" y="147"/>
                      <a:pt x="313" y="147"/>
                      <a:pt x="310" y="147"/>
                    </a:cubicBezTo>
                    <a:cubicBezTo>
                      <a:pt x="202" y="145"/>
                      <a:pt x="99" y="111"/>
                      <a:pt x="11" y="49"/>
                    </a:cubicBezTo>
                    <a:cubicBezTo>
                      <a:pt x="-1" y="40"/>
                      <a:pt x="-4" y="23"/>
                      <a:pt x="5" y="11"/>
                    </a:cubicBezTo>
                    <a:cubicBezTo>
                      <a:pt x="13" y="-1"/>
                      <a:pt x="31" y="-4"/>
                      <a:pt x="43" y="5"/>
                    </a:cubicBezTo>
                    <a:cubicBezTo>
                      <a:pt x="122" y="60"/>
                      <a:pt x="214" y="90"/>
                      <a:pt x="311" y="92"/>
                    </a:cubicBezTo>
                    <a:cubicBezTo>
                      <a:pt x="408" y="93"/>
                      <a:pt x="502" y="65"/>
                      <a:pt x="583" y="11"/>
                    </a:cubicBezTo>
                    <a:cubicBezTo>
                      <a:pt x="596" y="3"/>
                      <a:pt x="613" y="6"/>
                      <a:pt x="622" y="19"/>
                    </a:cubicBezTo>
                    <a:cubicBezTo>
                      <a:pt x="630" y="31"/>
                      <a:pt x="627" y="48"/>
                      <a:pt x="614" y="56"/>
                    </a:cubicBezTo>
                    <a:cubicBezTo>
                      <a:pt x="526" y="116"/>
                      <a:pt x="424" y="147"/>
                      <a:pt x="318" y="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60000" lIns="120000" spcFirstLastPara="1" rIns="120000" wrap="square" tIns="60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152"/>
              <p:cNvSpPr/>
              <p:nvPr/>
            </p:nvSpPr>
            <p:spPr>
              <a:xfrm>
                <a:off x="588172" y="4235418"/>
                <a:ext cx="225359" cy="52560"/>
              </a:xfrm>
              <a:custGeom>
                <a:rect b="b" l="l" r="r" t="t"/>
                <a:pathLst>
                  <a:path extrusionOk="0" h="147" w="627">
                    <a:moveTo>
                      <a:pt x="599" y="147"/>
                    </a:moveTo>
                    <a:cubicBezTo>
                      <a:pt x="593" y="147"/>
                      <a:pt x="588" y="145"/>
                      <a:pt x="583" y="142"/>
                    </a:cubicBezTo>
                    <a:cubicBezTo>
                      <a:pt x="504" y="86"/>
                      <a:pt x="412" y="56"/>
                      <a:pt x="315" y="54"/>
                    </a:cubicBezTo>
                    <a:cubicBezTo>
                      <a:pt x="218" y="53"/>
                      <a:pt x="123" y="81"/>
                      <a:pt x="42" y="135"/>
                    </a:cubicBezTo>
                    <a:cubicBezTo>
                      <a:pt x="30" y="144"/>
                      <a:pt x="13" y="140"/>
                      <a:pt x="4" y="128"/>
                    </a:cubicBezTo>
                    <a:cubicBezTo>
                      <a:pt x="-4" y="115"/>
                      <a:pt x="-1" y="98"/>
                      <a:pt x="12" y="90"/>
                    </a:cubicBezTo>
                    <a:cubicBezTo>
                      <a:pt x="102" y="29"/>
                      <a:pt x="207" y="-2"/>
                      <a:pt x="316" y="0"/>
                    </a:cubicBezTo>
                    <a:cubicBezTo>
                      <a:pt x="424" y="1"/>
                      <a:pt x="527" y="35"/>
                      <a:pt x="615" y="97"/>
                    </a:cubicBezTo>
                    <a:cubicBezTo>
                      <a:pt x="627" y="106"/>
                      <a:pt x="630" y="123"/>
                      <a:pt x="621" y="135"/>
                    </a:cubicBezTo>
                    <a:cubicBezTo>
                      <a:pt x="616" y="143"/>
                      <a:pt x="607" y="147"/>
                      <a:pt x="599" y="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60000" lIns="120000" spcFirstLastPara="1" rIns="120000" wrap="square" tIns="60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152"/>
              <p:cNvSpPr/>
              <p:nvPr/>
            </p:nvSpPr>
            <p:spPr>
              <a:xfrm>
                <a:off x="538852" y="4156218"/>
                <a:ext cx="323280" cy="19440"/>
              </a:xfrm>
              <a:custGeom>
                <a:rect b="b" l="l" r="r" t="t"/>
                <a:pathLst>
                  <a:path extrusionOk="0" h="55" w="899">
                    <a:moveTo>
                      <a:pt x="872" y="55"/>
                    </a:moveTo>
                    <a:lnTo>
                      <a:pt x="28" y="55"/>
                    </a:lnTo>
                    <a:cubicBezTo>
                      <a:pt x="12" y="55"/>
                      <a:pt x="0" y="43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lnTo>
                      <a:pt x="872" y="0"/>
                    </a:lnTo>
                    <a:cubicBezTo>
                      <a:pt x="887" y="0"/>
                      <a:pt x="899" y="12"/>
                      <a:pt x="899" y="28"/>
                    </a:cubicBezTo>
                    <a:cubicBezTo>
                      <a:pt x="899" y="43"/>
                      <a:pt x="887" y="55"/>
                      <a:pt x="872" y="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60000" lIns="120000" spcFirstLastPara="1" rIns="120000" wrap="square" tIns="60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152"/>
              <p:cNvSpPr/>
              <p:nvPr/>
            </p:nvSpPr>
            <p:spPr>
              <a:xfrm>
                <a:off x="605092" y="4004298"/>
                <a:ext cx="105120" cy="323280"/>
              </a:xfrm>
              <a:custGeom>
                <a:rect b="b" l="l" r="r" t="t"/>
                <a:pathLst>
                  <a:path extrusionOk="0" h="899" w="293">
                    <a:moveTo>
                      <a:pt x="248" y="899"/>
                    </a:moveTo>
                    <a:cubicBezTo>
                      <a:pt x="241" y="899"/>
                      <a:pt x="235" y="897"/>
                      <a:pt x="230" y="893"/>
                    </a:cubicBezTo>
                    <a:cubicBezTo>
                      <a:pt x="75" y="760"/>
                      <a:pt x="-5" y="605"/>
                      <a:pt x="0" y="445"/>
                    </a:cubicBezTo>
                    <a:cubicBezTo>
                      <a:pt x="4" y="286"/>
                      <a:pt x="90" y="134"/>
                      <a:pt x="248" y="6"/>
                    </a:cubicBezTo>
                    <a:cubicBezTo>
                      <a:pt x="260" y="-3"/>
                      <a:pt x="277" y="-2"/>
                      <a:pt x="287" y="10"/>
                    </a:cubicBezTo>
                    <a:cubicBezTo>
                      <a:pt x="296" y="22"/>
                      <a:pt x="294" y="39"/>
                      <a:pt x="283" y="49"/>
                    </a:cubicBezTo>
                    <a:cubicBezTo>
                      <a:pt x="137" y="166"/>
                      <a:pt x="58" y="304"/>
                      <a:pt x="54" y="446"/>
                    </a:cubicBezTo>
                    <a:cubicBezTo>
                      <a:pt x="50" y="590"/>
                      <a:pt x="123" y="730"/>
                      <a:pt x="265" y="851"/>
                    </a:cubicBezTo>
                    <a:cubicBezTo>
                      <a:pt x="277" y="861"/>
                      <a:pt x="278" y="878"/>
                      <a:pt x="269" y="889"/>
                    </a:cubicBezTo>
                    <a:cubicBezTo>
                      <a:pt x="263" y="896"/>
                      <a:pt x="255" y="899"/>
                      <a:pt x="248" y="8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60000" lIns="120000" spcFirstLastPara="1" rIns="120000" wrap="square" tIns="60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152"/>
              <p:cNvSpPr/>
              <p:nvPr/>
            </p:nvSpPr>
            <p:spPr>
              <a:xfrm>
                <a:off x="691131" y="4004658"/>
                <a:ext cx="105480" cy="323280"/>
              </a:xfrm>
              <a:custGeom>
                <a:rect b="b" l="l" r="r" t="t"/>
                <a:pathLst>
                  <a:path extrusionOk="0" h="899" w="294">
                    <a:moveTo>
                      <a:pt x="27" y="899"/>
                    </a:moveTo>
                    <a:cubicBezTo>
                      <a:pt x="19" y="899"/>
                      <a:pt x="11" y="896"/>
                      <a:pt x="6" y="889"/>
                    </a:cubicBezTo>
                    <a:cubicBezTo>
                      <a:pt x="-4" y="877"/>
                      <a:pt x="-2" y="860"/>
                      <a:pt x="10" y="850"/>
                    </a:cubicBezTo>
                    <a:cubicBezTo>
                      <a:pt x="155" y="733"/>
                      <a:pt x="234" y="595"/>
                      <a:pt x="238" y="453"/>
                    </a:cubicBezTo>
                    <a:cubicBezTo>
                      <a:pt x="242" y="309"/>
                      <a:pt x="169" y="169"/>
                      <a:pt x="27" y="48"/>
                    </a:cubicBezTo>
                    <a:cubicBezTo>
                      <a:pt x="15" y="39"/>
                      <a:pt x="14" y="21"/>
                      <a:pt x="24" y="10"/>
                    </a:cubicBezTo>
                    <a:cubicBezTo>
                      <a:pt x="34" y="-2"/>
                      <a:pt x="51" y="-3"/>
                      <a:pt x="62" y="7"/>
                    </a:cubicBezTo>
                    <a:cubicBezTo>
                      <a:pt x="218" y="139"/>
                      <a:pt x="297" y="294"/>
                      <a:pt x="293" y="454"/>
                    </a:cubicBezTo>
                    <a:cubicBezTo>
                      <a:pt x="288" y="613"/>
                      <a:pt x="202" y="765"/>
                      <a:pt x="44" y="893"/>
                    </a:cubicBezTo>
                    <a:cubicBezTo>
                      <a:pt x="39" y="897"/>
                      <a:pt x="33" y="899"/>
                      <a:pt x="27" y="8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60000" lIns="120000" spcFirstLastPara="1" rIns="120000" wrap="square" tIns="60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0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you have everything installed to continue?</a:t>
            </a:r>
            <a:endParaRPr/>
          </a:p>
        </p:txBody>
      </p:sp>
      <p:sp>
        <p:nvSpPr>
          <p:cNvPr id="1020" name="Google Shape;1020;p90"/>
          <p:cNvSpPr txBox="1"/>
          <p:nvPr>
            <p:ph idx="1" type="body"/>
          </p:nvPr>
        </p:nvSpPr>
        <p:spPr>
          <a:xfrm>
            <a:off x="609600" y="1536633"/>
            <a:ext cx="109728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a quick check! You need at least the following to have a fun time: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Node JS:</a:t>
            </a:r>
            <a:r>
              <a:rPr lang="en-US"/>
              <a:t> https://nodejs.org/en/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.NET Core SDK 5:</a:t>
            </a:r>
            <a:r>
              <a:rPr lang="en-US"/>
              <a:t> https://dotnet.microsoft.com/download/dotnet/5.0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.NET Core SDK 3.1:</a:t>
            </a:r>
            <a:r>
              <a:rPr lang="en-US"/>
              <a:t> </a:t>
            </a:r>
            <a:r>
              <a:rPr lang="en-US"/>
              <a:t>https://dotnet.microsoft.com/download/dotnet/3.1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AWS CLI v2:</a:t>
            </a:r>
            <a:r>
              <a:rPr lang="en-US"/>
              <a:t> https://docs.aws.amazon.com/cli/latest/userguide/install-cliv2.html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Docker Desktop:</a:t>
            </a:r>
            <a:r>
              <a:rPr lang="en-US"/>
              <a:t> https://www.docker.com/products/docker-desktop</a:t>
            </a:r>
            <a:br>
              <a:rPr lang="en-US"/>
            </a:br>
            <a:r>
              <a:rPr lang="en-US"/>
              <a:t>(personal /  free tier will </a:t>
            </a:r>
            <a:r>
              <a:rPr lang="en-US"/>
              <a:t>work just fine</a:t>
            </a:r>
            <a:r>
              <a:rPr lang="en-US"/>
              <a:t>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Git:</a:t>
            </a:r>
            <a:r>
              <a:rPr lang="en-US"/>
              <a:t> https://git-scm.com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If you still don’t have an </a:t>
            </a:r>
            <a:r>
              <a:rPr b="1" lang="en-US"/>
              <a:t>AWS Account</a:t>
            </a:r>
            <a:r>
              <a:rPr lang="en-US"/>
              <a:t>, GET ONE CREATED NOW!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1"/>
          <p:cNvSpPr txBox="1"/>
          <p:nvPr>
            <p:ph type="title"/>
          </p:nvPr>
        </p:nvSpPr>
        <p:spPr>
          <a:xfrm>
            <a:off x="609600" y="2867800"/>
            <a:ext cx="10972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Securing your AWS Account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2"/>
          <p:cNvSpPr txBox="1"/>
          <p:nvPr>
            <p:ph type="title"/>
          </p:nvPr>
        </p:nvSpPr>
        <p:spPr>
          <a:xfrm>
            <a:off x="609600" y="369898"/>
            <a:ext cx="10972800" cy="7635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</a:t>
            </a:r>
            <a:r>
              <a:rPr lang="en-US"/>
              <a:t>Predictability</a:t>
            </a:r>
            <a:endParaRPr/>
          </a:p>
        </p:txBody>
      </p:sp>
      <p:sp>
        <p:nvSpPr>
          <p:cNvPr id="1031" name="Google Shape;1031;p92"/>
          <p:cNvSpPr txBox="1"/>
          <p:nvPr>
            <p:ph idx="1" type="body"/>
          </p:nvPr>
        </p:nvSpPr>
        <p:spPr>
          <a:xfrm>
            <a:off x="6096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Problems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AWS will charge you for what you use (knowingly or unknowingly)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AWS will not warn you (by default) that you left something </a:t>
            </a:r>
            <a:r>
              <a:rPr lang="en-US"/>
              <a:t>expensive running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Even though you may have the promise of “Free” tier in your hand, AWS still has your credit card number and not all things are free</a:t>
            </a:r>
            <a:endParaRPr/>
          </a:p>
        </p:txBody>
      </p:sp>
      <p:sp>
        <p:nvSpPr>
          <p:cNvPr id="1032" name="Google Shape;1032;p92"/>
          <p:cNvSpPr txBox="1"/>
          <p:nvPr>
            <p:ph idx="2" type="body"/>
          </p:nvPr>
        </p:nvSpPr>
        <p:spPr>
          <a:xfrm>
            <a:off x="6443200" y="1536633"/>
            <a:ext cx="5139300" cy="4555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Solutions</a:t>
            </a:r>
            <a:endParaRPr b="1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Setup a Budget Alert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US"/>
              <a:t>)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Enable Cost Explorer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-US"/>
              <a:t>)</a:t>
            </a:r>
            <a:br>
              <a:rPr lang="en-US"/>
            </a:b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When AWS sends you an alert, act on 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New">
      <a:dk1>
        <a:srgbClr val="0079C1"/>
      </a:dk1>
      <a:lt1>
        <a:srgbClr val="59D2DB"/>
      </a:lt1>
      <a:dk2>
        <a:srgbClr val="00C1A8"/>
      </a:dk2>
      <a:lt2>
        <a:srgbClr val="79C5F2"/>
      </a:lt2>
      <a:accent1>
        <a:srgbClr val="C2C2C2"/>
      </a:accent1>
      <a:accent2>
        <a:srgbClr val="606060"/>
      </a:accent2>
      <a:accent3>
        <a:srgbClr val="FFDE00"/>
      </a:accent3>
      <a:accent4>
        <a:srgbClr val="EE7D1F"/>
      </a:accent4>
      <a:accent5>
        <a:srgbClr val="FFFFF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Headspring">
  <a:themeElements>
    <a:clrScheme name="Simple Light">
      <a:dk1>
        <a:srgbClr val="0079C1"/>
      </a:dk1>
      <a:lt1>
        <a:srgbClr val="FFFFFF"/>
      </a:lt1>
      <a:dk2>
        <a:srgbClr val="606060"/>
      </a:dk2>
      <a:lt2>
        <a:srgbClr val="C2C2C2"/>
      </a:lt2>
      <a:accent1>
        <a:srgbClr val="0079C1"/>
      </a:accent1>
      <a:accent2>
        <a:srgbClr val="59D2DB"/>
      </a:accent2>
      <a:accent3>
        <a:srgbClr val="00C1A8"/>
      </a:accent3>
      <a:accent4>
        <a:srgbClr val="79C5F2"/>
      </a:accent4>
      <a:accent5>
        <a:srgbClr val="FFDE00"/>
      </a:accent5>
      <a:accent6>
        <a:srgbClr val="EE7D1F"/>
      </a:accent6>
      <a:hlink>
        <a:srgbClr val="FFDE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